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62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2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552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56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5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1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2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9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3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4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EAFF6-2519-C64F-BC9B-FE912162D320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34F75-C0B4-AF40-ACFE-767963852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oper Black"/>
                <a:cs typeface="Cooper Black"/>
              </a:rPr>
              <a:t>Raspberry Pi:</a:t>
            </a:r>
            <a:br>
              <a:rPr lang="en-US" dirty="0" smtClean="0">
                <a:solidFill>
                  <a:schemeClr val="bg1"/>
                </a:solidFill>
                <a:latin typeface="Cooper Black"/>
                <a:cs typeface="Cooper Black"/>
              </a:rPr>
            </a:br>
            <a:endParaRPr lang="en-US" dirty="0">
              <a:solidFill>
                <a:schemeClr val="bg1"/>
              </a:solidFill>
              <a:latin typeface="Cooper Black"/>
              <a:cs typeface="Cooper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619108"/>
            <a:ext cx="9363791" cy="123889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Cooper Black"/>
                <a:cs typeface="Cooper Black"/>
              </a:rPr>
              <a:t>Presented by: </a:t>
            </a:r>
          </a:p>
          <a:p>
            <a:r>
              <a:rPr lang="en-US" dirty="0" smtClean="0">
                <a:solidFill>
                  <a:srgbClr val="FFFFFF"/>
                </a:solidFill>
                <a:latin typeface="Cooper Black"/>
                <a:cs typeface="Cooper Black"/>
              </a:rPr>
              <a:t>Lakeasha Williams &amp; </a:t>
            </a:r>
            <a:r>
              <a:rPr lang="en-US" dirty="0" err="1" smtClean="0">
                <a:solidFill>
                  <a:srgbClr val="FFFFFF"/>
                </a:solidFill>
                <a:latin typeface="Cooper Black"/>
                <a:cs typeface="Cooper Black"/>
              </a:rPr>
              <a:t>Venessa</a:t>
            </a:r>
            <a:r>
              <a:rPr lang="en-US" dirty="0" smtClean="0">
                <a:solidFill>
                  <a:srgbClr val="FFFFFF"/>
                </a:solidFill>
                <a:latin typeface="Cooper Black"/>
                <a:cs typeface="Cooper Black"/>
              </a:rPr>
              <a:t> Woodson</a:t>
            </a:r>
            <a:endParaRPr lang="en-US" dirty="0">
              <a:solidFill>
                <a:srgbClr val="FFFFFF"/>
              </a:solidFill>
              <a:latin typeface="Cooper Black"/>
              <a:cs typeface="Cooper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785" y="1160060"/>
            <a:ext cx="2507802" cy="17543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www.mwftr.com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EECE416 Microcomputer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Howard University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Dr. Charles Kim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0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alphaModFix amt="39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88115" y="204393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Cooper Black"/>
                <a:cs typeface="Cooper Black"/>
              </a:rPr>
              <a:t>OVERVIEW</a:t>
            </a:r>
            <a:endParaRPr lang="en-US" dirty="0">
              <a:latin typeface="Cooper Black"/>
              <a:cs typeface="Cooper Black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5285" y="1290243"/>
            <a:ext cx="8555885" cy="4906555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50000"/>
              </a:lnSpc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Cooper Black"/>
                <a:cs typeface="Cooper Black"/>
              </a:rPr>
              <a:t>What is a Raspberry Pi Microcontroller?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Ø"/>
            </a:pPr>
            <a:r>
              <a:rPr lang="en-US" dirty="0" err="1" smtClean="0">
                <a:solidFill>
                  <a:srgbClr val="000000"/>
                </a:solidFill>
                <a:latin typeface="Cooper Black"/>
                <a:cs typeface="Cooper Black"/>
              </a:rPr>
              <a:t>RaspPi</a:t>
            </a:r>
            <a:r>
              <a:rPr lang="en-US" dirty="0" smtClean="0">
                <a:solidFill>
                  <a:srgbClr val="000000"/>
                </a:solidFill>
                <a:latin typeface="Cooper Black"/>
                <a:cs typeface="Cooper Black"/>
              </a:rPr>
              <a:t> Software &amp; Hardware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Cooper Black"/>
                <a:cs typeface="Cooper Black"/>
              </a:rPr>
              <a:t>Project Explanation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Cooper Black"/>
                <a:cs typeface="Cooper Black"/>
              </a:rPr>
              <a:t>Demonstration</a:t>
            </a:r>
          </a:p>
        </p:txBody>
      </p:sp>
    </p:spTree>
    <p:extLst>
      <p:ext uri="{BB962C8B-B14F-4D97-AF65-F5344CB8AC3E}">
        <p14:creationId xmlns:p14="http://schemas.microsoft.com/office/powerpoint/2010/main" val="32947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alphaModFix amt="39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62523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oper Black"/>
                <a:cs typeface="Cooper Black"/>
              </a:rPr>
              <a:t>What is a Raspberry Pi Microcontroller?</a:t>
            </a:r>
            <a:endParaRPr lang="en-US" dirty="0">
              <a:latin typeface="Cooper Black"/>
              <a:cs typeface="Coope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32548"/>
            <a:ext cx="56218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oper Black"/>
                <a:cs typeface="Cooper Black"/>
              </a:rPr>
              <a:t>Developed by Raspberry Pi Foundation in UK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oper Black"/>
                <a:cs typeface="Cooper Black"/>
              </a:rPr>
              <a:t>Single </a:t>
            </a:r>
            <a:r>
              <a:rPr lang="en-US" sz="2800" dirty="0">
                <a:latin typeface="Cooper Black"/>
                <a:cs typeface="Cooper Black"/>
              </a:rPr>
              <a:t>b</a:t>
            </a:r>
            <a:r>
              <a:rPr lang="en-US" sz="2800" dirty="0" smtClean="0">
                <a:latin typeface="Cooper Black"/>
                <a:cs typeface="Cooper Black"/>
              </a:rPr>
              <a:t>oard computer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oper Black"/>
                <a:cs typeface="Cooper Black"/>
              </a:rPr>
              <a:t>Small, but very powerful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oper Black"/>
                <a:cs typeface="Cooper Black"/>
              </a:rPr>
              <a:t>Can be used to make a arcade machine, camera, tablet computer, internet radio, robot controller, etc.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oper Black"/>
                <a:cs typeface="Cooper Black"/>
              </a:rPr>
              <a:t>Python language recommended (C, C++, Java okay)</a:t>
            </a:r>
          </a:p>
        </p:txBody>
      </p:sp>
      <p:pic>
        <p:nvPicPr>
          <p:cNvPr id="8194" name="Picture 2" descr="http://www.raspberrypi.org/wp-content/uploads/2011/07/RaspiModelB.png"/>
          <p:cNvPicPr>
            <a:picLocks noChangeAspect="1" noChangeArrowheads="1"/>
          </p:cNvPicPr>
          <p:nvPr/>
        </p:nvPicPr>
        <p:blipFill>
          <a:blip r:embed="rId3"/>
          <a:srcRect t="14046"/>
          <a:stretch>
            <a:fillRect/>
          </a:stretch>
        </p:blipFill>
        <p:spPr bwMode="auto">
          <a:xfrm>
            <a:off x="5621850" y="2142698"/>
            <a:ext cx="3153660" cy="2961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048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alphaModFix amt="41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Cooper Black"/>
                <a:cs typeface="Cooper Black"/>
              </a:rPr>
              <a:t>RaspPi</a:t>
            </a:r>
            <a:r>
              <a:rPr lang="en-US" dirty="0" smtClean="0">
                <a:solidFill>
                  <a:srgbClr val="000000"/>
                </a:solidFill>
                <a:latin typeface="Cooper Black"/>
                <a:cs typeface="Cooper Black"/>
              </a:rPr>
              <a:t> Software &amp; Hardware</a:t>
            </a:r>
            <a:endParaRPr lang="en-US" dirty="0">
              <a:solidFill>
                <a:srgbClr val="000000"/>
              </a:solidFill>
              <a:latin typeface="Cooper Black"/>
              <a:cs typeface="Cooper Black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825902"/>
              </p:ext>
            </p:extLst>
          </p:nvPr>
        </p:nvGraphicFramePr>
        <p:xfrm>
          <a:off x="965799" y="1470025"/>
          <a:ext cx="6723394" cy="431320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361697"/>
                <a:gridCol w="3361697"/>
              </a:tblGrid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latin typeface="Cooper Black"/>
                          <a:cs typeface="Cooper Black"/>
                        </a:rPr>
                        <a:t>SoC</a:t>
                      </a:r>
                      <a:endParaRPr lang="en-US" b="0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Cooper Black"/>
                          <a:cs typeface="Cooper Black"/>
                        </a:rPr>
                        <a:t>Broadcom</a:t>
                      </a:r>
                      <a:r>
                        <a:rPr lang="en-US" b="0" baseline="0" dirty="0" smtClean="0">
                          <a:latin typeface="Cooper Black"/>
                          <a:cs typeface="Cooper Black"/>
                        </a:rPr>
                        <a:t> BCM2835</a:t>
                      </a:r>
                      <a:endParaRPr lang="en-US" b="0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Ram Size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265</a:t>
                      </a:r>
                      <a:r>
                        <a:rPr lang="en-US" baseline="0" dirty="0" smtClean="0">
                          <a:latin typeface="Cooper Black"/>
                          <a:cs typeface="Cooper Black"/>
                        </a:rPr>
                        <a:t> MB or 512 MB 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I/O</a:t>
                      </a:r>
                      <a:r>
                        <a:rPr lang="en-US" baseline="0" dirty="0" smtClean="0">
                          <a:latin typeface="Cooper Black"/>
                          <a:cs typeface="Cooper Black"/>
                        </a:rPr>
                        <a:t> Pins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26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Voltage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5</a:t>
                      </a:r>
                      <a:r>
                        <a:rPr lang="en-US" baseline="0" dirty="0" smtClean="0">
                          <a:latin typeface="Cooper Black"/>
                          <a:cs typeface="Cooper Black"/>
                        </a:rPr>
                        <a:t> V via </a:t>
                      </a:r>
                      <a:r>
                        <a:rPr lang="en-US" baseline="0" dirty="0" err="1" smtClean="0">
                          <a:latin typeface="Cooper Black"/>
                          <a:cs typeface="Cooper Black"/>
                        </a:rPr>
                        <a:t>MicroUSB</a:t>
                      </a:r>
                      <a:r>
                        <a:rPr lang="en-US" baseline="0" dirty="0" smtClean="0">
                          <a:latin typeface="Cooper Black"/>
                          <a:cs typeface="Cooper Black"/>
                        </a:rPr>
                        <a:t> or GPIO header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Additional 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SD</a:t>
                      </a:r>
                      <a:r>
                        <a:rPr lang="en-US" baseline="0" dirty="0" smtClean="0">
                          <a:latin typeface="Cooper Black"/>
                          <a:cs typeface="Cooper Black"/>
                        </a:rPr>
                        <a:t> Card Slot, HDMI port, Headphone Jack, Camera Interface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  <a:tr h="679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oper Black"/>
                          <a:cs typeface="Cooper Black"/>
                        </a:rPr>
                        <a:t>3.4 x 2.1 inches (credit card size)</a:t>
                      </a:r>
                      <a:endParaRPr lang="en-US" dirty="0">
                        <a:latin typeface="Cooper Black"/>
                        <a:cs typeface="Cooper Black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49422" y="6488668"/>
            <a:ext cx="439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http://en.wikipedia.org/wiki/Raspberry_Pi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38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87544" y="125611"/>
            <a:ext cx="6505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Cooper Black"/>
                <a:cs typeface="Cooper Black"/>
              </a:rPr>
              <a:t>RaspPi</a:t>
            </a:r>
            <a:r>
              <a:rPr lang="en-US" sz="4400" dirty="0" smtClean="0">
                <a:latin typeface="Cooper Black"/>
                <a:cs typeface="Cooper Black"/>
              </a:rPr>
              <a:t> PIN LAYOUT</a:t>
            </a:r>
            <a:endParaRPr lang="en-US" sz="4400" dirty="0">
              <a:latin typeface="Cooper Black"/>
              <a:cs typeface="Coop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5639" y="6519251"/>
            <a:ext cx="5025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http://en.wikipedia.org/wiki/File:Raspberrypi_pcb_overview_Pinout_v01.svg</a:t>
            </a:r>
            <a:endParaRPr lang="en-US" sz="1200" dirty="0"/>
          </a:p>
        </p:txBody>
      </p:sp>
      <p:pic>
        <p:nvPicPr>
          <p:cNvPr id="6146" name="Picture 2" descr="File:Raspberrypi pcb overview Pinout v01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50" y="303031"/>
            <a:ext cx="8756180" cy="62162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29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alphaModFix amt="39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-253112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Cooper Black"/>
                <a:cs typeface="Cooper Black"/>
              </a:rPr>
              <a:t>PROJECT EXPLANATION</a:t>
            </a:r>
            <a:endParaRPr lang="en-US" dirty="0">
              <a:latin typeface="Cooper Black"/>
              <a:cs typeface="Coope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239" y="1066713"/>
            <a:ext cx="8304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ooper Black" pitchFamily="18" charset="0"/>
              </a:rPr>
              <a:t>Turn a 12V PC LED Fan on using the Raspberry Pi</a:t>
            </a:r>
            <a:endParaRPr lang="en-US" sz="2000" dirty="0">
              <a:latin typeface="Cooper Black" pitchFamily="18" charset="0"/>
            </a:endParaRPr>
          </a:p>
        </p:txBody>
      </p:sp>
      <p:pic>
        <p:nvPicPr>
          <p:cNvPr id="4098" name="Picture 2" descr="http://ecx.images-amazon.com/images/I/41VRw6nfkCL._SY300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254" y="2340591"/>
            <a:ext cx="3899848" cy="3899848"/>
          </a:xfrm>
          <a:prstGeom prst="rect">
            <a:avLst/>
          </a:prstGeom>
          <a:noFill/>
        </p:spPr>
      </p:pic>
      <p:pic>
        <p:nvPicPr>
          <p:cNvPr id="4100" name="Picture 4" descr="The Raspbery P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5648" y="2609753"/>
            <a:ext cx="4255665" cy="29858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56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rasplapse.files.wordpress.com/2012/06/pi_black_glow2.jpg"/>
          <p:cNvPicPr>
            <a:picLocks noChangeAspect="1" noChangeArrowheads="1"/>
          </p:cNvPicPr>
          <p:nvPr/>
        </p:nvPicPr>
        <p:blipFill>
          <a:blip r:embed="rId2">
            <a:alphaModFix amt="41000"/>
          </a:blip>
          <a:srcRect/>
          <a:stretch>
            <a:fillRect/>
          </a:stretch>
        </p:blipFill>
        <p:spPr bwMode="auto">
          <a:xfrm>
            <a:off x="0" y="0"/>
            <a:ext cx="9154972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2520" y="2479345"/>
            <a:ext cx="8259342" cy="1470025"/>
          </a:xfrm>
        </p:spPr>
        <p:txBody>
          <a:bodyPr>
            <a:noAutofit/>
          </a:bodyPr>
          <a:lstStyle/>
          <a:p>
            <a:r>
              <a:rPr lang="en-US" sz="6600" dirty="0" smtClean="0">
                <a:latin typeface="Cooper Black"/>
                <a:cs typeface="Cooper Black"/>
              </a:rPr>
              <a:t>DEMONSTRATION</a:t>
            </a:r>
            <a:endParaRPr lang="en-US" sz="6600" dirty="0"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6825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163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Raspberry Pi: </vt:lpstr>
      <vt:lpstr>OVERVIEW</vt:lpstr>
      <vt:lpstr>What is a Raspberry Pi Microcontroller?</vt:lpstr>
      <vt:lpstr>RaspPi Software &amp; Hardware</vt:lpstr>
      <vt:lpstr>PowerPoint Presentation</vt:lpstr>
      <vt:lpstr>PROJECT EXPLANATION</vt:lpstr>
      <vt:lpstr>DEMONSTRATION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Stamp 2 Microcontroller: LED Matrix</dc:title>
  <dc:creator>Lakeasha Williams</dc:creator>
  <cp:lastModifiedBy>Kim, Charles</cp:lastModifiedBy>
  <cp:revision>23</cp:revision>
  <dcterms:created xsi:type="dcterms:W3CDTF">2013-11-05T03:58:00Z</dcterms:created>
  <dcterms:modified xsi:type="dcterms:W3CDTF">2013-12-04T21:33:06Z</dcterms:modified>
</cp:coreProperties>
</file>