
<file path=[Content_Types].xml><?xml version="1.0" encoding="utf-8"?>
<Types xmlns="http://schemas.openxmlformats.org/package/2006/content-types">
  <Default Extension="png" ContentType="image/png"/>
  <Default Extension="svg" ContentType="image/svg+xml"/>
  <Default Extension="wma" ContentType="audio/x-ms-wma"/>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43" r:id="rId1"/>
  </p:sldMasterIdLst>
  <p:notesMasterIdLst>
    <p:notesMasterId r:id="rId22"/>
  </p:notesMasterIdLst>
  <p:sldIdLst>
    <p:sldId id="256" r:id="rId2"/>
    <p:sldId id="274" r:id="rId3"/>
    <p:sldId id="257" r:id="rId4"/>
    <p:sldId id="276" r:id="rId5"/>
    <p:sldId id="258" r:id="rId6"/>
    <p:sldId id="259" r:id="rId7"/>
    <p:sldId id="260" r:id="rId8"/>
    <p:sldId id="261" r:id="rId9"/>
    <p:sldId id="262" r:id="rId10"/>
    <p:sldId id="263" r:id="rId11"/>
    <p:sldId id="264" r:id="rId12"/>
    <p:sldId id="265" r:id="rId13"/>
    <p:sldId id="266" r:id="rId14"/>
    <p:sldId id="277" r:id="rId15"/>
    <p:sldId id="268" r:id="rId16"/>
    <p:sldId id="269" r:id="rId17"/>
    <p:sldId id="270" r:id="rId18"/>
    <p:sldId id="271" r:id="rId19"/>
    <p:sldId id="272" r:id="rId20"/>
    <p:sldId id="273" r:id="rId21"/>
  </p:sldIdLst>
  <p:sldSz cx="9144000" cy="5143500" type="screen16x9"/>
  <p:notesSz cx="6858000" cy="9144000"/>
  <p:embeddedFontLst>
    <p:embeddedFont>
      <p:font typeface="Oswald" charset="0"/>
      <p:regular r:id="rId23"/>
      <p:bold r:id="rId24"/>
    </p:embeddedFont>
    <p:embeddedFont>
      <p:font typeface="Calibri Light" pitchFamily="34" charset="0"/>
      <p:regular r:id="rId25"/>
      <p:italic r:id="rId26"/>
    </p:embeddedFont>
    <p:embeddedFont>
      <p:font typeface="Calibri" pitchFamily="34" charset="0"/>
      <p:regular r:id="rId27"/>
      <p:bold r:id="rId28"/>
      <p:italic r:id="rId29"/>
      <p:boldItalic r:id="rId30"/>
    </p:embeddedFont>
    <p:embeddedFont>
      <p:font typeface="Georgia" pitchFamily="18"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FC0FDB-174B-450A-87BC-D7A76083D358}" v="4247" dt="2019-11-18T13:24:26.5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1511" autoAdjust="0"/>
  </p:normalViewPr>
  <p:slideViewPr>
    <p:cSldViewPr snapToGrid="0">
      <p:cViewPr>
        <p:scale>
          <a:sx n="74" d="100"/>
          <a:sy n="74" d="100"/>
        </p:scale>
        <p:origin x="-624" y="19"/>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heme" Target="theme/theme1.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providerId="Windows Live" clId="Web-{CBF907B8-77ED-42C1-860D-453D21168E8B}"/>
    <pc:docChg chg="modSld">
      <pc:chgData name="Guest User" userId="" providerId="Windows Live" clId="Web-{CBF907B8-77ED-42C1-860D-453D21168E8B}" dt="2019-11-17T07:54:25.616" v="2502"/>
      <pc:docMkLst>
        <pc:docMk/>
      </pc:docMkLst>
      <pc:sldChg chg="modNotes">
        <pc:chgData name="Guest User" userId="" providerId="Windows Live" clId="Web-{CBF907B8-77ED-42C1-860D-453D21168E8B}" dt="2019-11-17T07:50:23.652" v="2184"/>
        <pc:sldMkLst>
          <pc:docMk/>
          <pc:sldMk cId="0" sldId="261"/>
        </pc:sldMkLst>
      </pc:sldChg>
      <pc:sldChg chg="modNotes">
        <pc:chgData name="Guest User" userId="" providerId="Windows Live" clId="Web-{CBF907B8-77ED-42C1-860D-453D21168E8B}" dt="2019-11-17T07:30:49.852" v="620"/>
        <pc:sldMkLst>
          <pc:docMk/>
          <pc:sldMk cId="0" sldId="262"/>
        </pc:sldMkLst>
      </pc:sldChg>
      <pc:sldChg chg="modNotes">
        <pc:chgData name="Guest User" userId="" providerId="Windows Live" clId="Web-{CBF907B8-77ED-42C1-860D-453D21168E8B}" dt="2019-11-17T07:41:35.895" v="1429"/>
        <pc:sldMkLst>
          <pc:docMk/>
          <pc:sldMk cId="0" sldId="264"/>
        </pc:sldMkLst>
      </pc:sldChg>
      <pc:sldChg chg="modNotes">
        <pc:chgData name="Guest User" userId="" providerId="Windows Live" clId="Web-{CBF907B8-77ED-42C1-860D-453D21168E8B}" dt="2019-11-17T07:41:36.098" v="1431"/>
        <pc:sldMkLst>
          <pc:docMk/>
          <pc:sldMk cId="0" sldId="265"/>
        </pc:sldMkLst>
      </pc:sldChg>
      <pc:sldChg chg="modNotes">
        <pc:chgData name="Guest User" userId="" providerId="Windows Live" clId="Web-{CBF907B8-77ED-42C1-860D-453D21168E8B}" dt="2019-11-17T07:41:31.098" v="1424"/>
        <pc:sldMkLst>
          <pc:docMk/>
          <pc:sldMk cId="0" sldId="269"/>
        </pc:sldMkLst>
      </pc:sldChg>
      <pc:sldChg chg="modSp modNotes">
        <pc:chgData name="Guest User" userId="" providerId="Windows Live" clId="Web-{CBF907B8-77ED-42C1-860D-453D21168E8B}" dt="2019-11-17T07:50:06.511" v="2179"/>
        <pc:sldMkLst>
          <pc:docMk/>
          <pc:sldMk cId="0" sldId="270"/>
        </pc:sldMkLst>
        <pc:spChg chg="mod">
          <ac:chgData name="Guest User" userId="" providerId="Windows Live" clId="Web-{CBF907B8-77ED-42C1-860D-453D21168E8B}" dt="2019-11-17T07:41:30.911" v="1420" actId="1076"/>
          <ac:spMkLst>
            <pc:docMk/>
            <pc:sldMk cId="0" sldId="270"/>
            <ac:spMk id="163" creationId="{00000000-0000-0000-0000-000000000000}"/>
          </ac:spMkLst>
        </pc:spChg>
      </pc:sldChg>
      <pc:sldChg chg="modNotes">
        <pc:chgData name="Guest User" userId="" providerId="Windows Live" clId="Web-{CBF907B8-77ED-42C1-860D-453D21168E8B}" dt="2019-11-17T07:54:25.616" v="2502"/>
        <pc:sldMkLst>
          <pc:docMk/>
          <pc:sldMk cId="996533715" sldId="276"/>
        </pc:sldMkLst>
      </pc:sldChg>
      <pc:sldChg chg="modNotes">
        <pc:chgData name="Guest User" userId="" providerId="Windows Live" clId="Web-{CBF907B8-77ED-42C1-860D-453D21168E8B}" dt="2019-11-17T07:47:31.067" v="1798"/>
        <pc:sldMkLst>
          <pc:docMk/>
          <pc:sldMk cId="3428725567" sldId="277"/>
        </pc:sldMkLst>
      </pc:sldChg>
    </pc:docChg>
  </pc:docChgLst>
  <pc:docChgLst>
    <pc:chgData name="Guest User" providerId="Windows Live" clId="Web-{82B5782E-0687-4DF7-883C-C14F28240D7E}"/>
    <pc:docChg chg="modSld">
      <pc:chgData name="Guest User" userId="" providerId="Windows Live" clId="Web-{82B5782E-0687-4DF7-883C-C14F28240D7E}" dt="2019-11-16T17:49:15.209" v="573"/>
      <pc:docMkLst>
        <pc:docMk/>
      </pc:docMkLst>
      <pc:sldChg chg="modSp">
        <pc:chgData name="Guest User" userId="" providerId="Windows Live" clId="Web-{82B5782E-0687-4DF7-883C-C14F28240D7E}" dt="2019-11-16T17:49:15.209" v="573"/>
        <pc:sldMkLst>
          <pc:docMk/>
          <pc:sldMk cId="0" sldId="266"/>
        </pc:sldMkLst>
        <pc:picChg chg="ord">
          <ac:chgData name="Guest User" userId="" providerId="Windows Live" clId="Web-{82B5782E-0687-4DF7-883C-C14F28240D7E}" dt="2019-11-16T17:49:15.209" v="573"/>
          <ac:picMkLst>
            <pc:docMk/>
            <pc:sldMk cId="0" sldId="266"/>
            <ac:picMk id="3" creationId="{BA2D3C40-27B3-434E-A6D1-98C21A2A70E5}"/>
          </ac:picMkLst>
        </pc:picChg>
      </pc:sldChg>
      <pc:sldChg chg="modSp">
        <pc:chgData name="Guest User" userId="" providerId="Windows Live" clId="Web-{82B5782E-0687-4DF7-883C-C14F28240D7E}" dt="2019-11-16T17:45:07.754" v="571" actId="20577"/>
        <pc:sldMkLst>
          <pc:docMk/>
          <pc:sldMk cId="996533715" sldId="276"/>
        </pc:sldMkLst>
        <pc:spChg chg="mod">
          <ac:chgData name="Guest User" userId="" providerId="Windows Live" clId="Web-{82B5782E-0687-4DF7-883C-C14F28240D7E}" dt="2019-11-16T17:45:07.754" v="571" actId="20577"/>
          <ac:spMkLst>
            <pc:docMk/>
            <pc:sldMk cId="996533715" sldId="276"/>
            <ac:spMk id="3" creationId="{AD3B1195-7C0E-4CE9-B8FF-41E1FF581FA6}"/>
          </ac:spMkLst>
        </pc:spChg>
      </pc:sldChg>
    </pc:docChg>
  </pc:docChgLst>
  <pc:docChgLst>
    <pc:chgData name="Guest User" providerId="Windows Live" clId="Web-{A699D8A9-E763-422D-859F-3565896B17F2}"/>
    <pc:docChg chg="modSld">
      <pc:chgData name="Guest User" userId="" providerId="Windows Live" clId="Web-{A699D8A9-E763-422D-859F-3565896B17F2}" dt="2019-11-16T18:23:30.895" v="25"/>
      <pc:docMkLst>
        <pc:docMk/>
      </pc:docMkLst>
      <pc:sldChg chg="addSp modSp mod setBg">
        <pc:chgData name="Guest User" userId="" providerId="Windows Live" clId="Web-{A699D8A9-E763-422D-859F-3565896B17F2}" dt="2019-11-16T18:23:30.895" v="25"/>
        <pc:sldMkLst>
          <pc:docMk/>
          <pc:sldMk cId="0" sldId="256"/>
        </pc:sldMkLst>
        <pc:spChg chg="mod">
          <ac:chgData name="Guest User" userId="" providerId="Windows Live" clId="Web-{A699D8A9-E763-422D-859F-3565896B17F2}" dt="2019-11-16T18:23:30.895" v="25"/>
          <ac:spMkLst>
            <pc:docMk/>
            <pc:sldMk cId="0" sldId="256"/>
            <ac:spMk id="59" creationId="{00000000-0000-0000-0000-000000000000}"/>
          </ac:spMkLst>
        </pc:spChg>
        <pc:spChg chg="mod">
          <ac:chgData name="Guest User" userId="" providerId="Windows Live" clId="Web-{A699D8A9-E763-422D-859F-3565896B17F2}" dt="2019-11-16T18:23:30.895" v="25"/>
          <ac:spMkLst>
            <pc:docMk/>
            <pc:sldMk cId="0" sldId="256"/>
            <ac:spMk id="60" creationId="{00000000-0000-0000-0000-000000000000}"/>
          </ac:spMkLst>
        </pc:spChg>
        <pc:spChg chg="add">
          <ac:chgData name="Guest User" userId="" providerId="Windows Live" clId="Web-{A699D8A9-E763-422D-859F-3565896B17F2}" dt="2019-11-16T18:23:30.895" v="25"/>
          <ac:spMkLst>
            <pc:docMk/>
            <pc:sldMk cId="0" sldId="256"/>
            <ac:spMk id="65" creationId="{23962611-DFD5-4092-AAFD-559E3DFCE2C9}"/>
          </ac:spMkLst>
        </pc:spChg>
        <pc:picChg chg="add">
          <ac:chgData name="Guest User" userId="" providerId="Windows Live" clId="Web-{A699D8A9-E763-422D-859F-3565896B17F2}" dt="2019-11-16T18:23:30.895" v="25"/>
          <ac:picMkLst>
            <pc:docMk/>
            <pc:sldMk cId="0" sldId="256"/>
            <ac:picMk id="67" creationId="{2270F1FA-0425-408F-9861-80BF5AFB276D}"/>
          </ac:picMkLst>
        </pc:picChg>
      </pc:sldChg>
      <pc:sldChg chg="modSp">
        <pc:chgData name="Guest User" userId="" providerId="Windows Live" clId="Web-{A699D8A9-E763-422D-859F-3565896B17F2}" dt="2019-11-16T18:10:25.561" v="10" actId="20577"/>
        <pc:sldMkLst>
          <pc:docMk/>
          <pc:sldMk cId="0" sldId="260"/>
        </pc:sldMkLst>
        <pc:spChg chg="mod">
          <ac:chgData name="Guest User" userId="" providerId="Windows Live" clId="Web-{A699D8A9-E763-422D-859F-3565896B17F2}" dt="2019-11-16T18:10:25.561" v="10" actId="20577"/>
          <ac:spMkLst>
            <pc:docMk/>
            <pc:sldMk cId="0" sldId="260"/>
            <ac:spMk id="91" creationId="{00000000-0000-0000-0000-000000000000}"/>
          </ac:spMkLst>
        </pc:spChg>
      </pc:sldChg>
      <pc:sldChg chg="addSp delSp modSp mod setClrOvrMap">
        <pc:chgData name="Guest User" userId="" providerId="Windows Live" clId="Web-{A699D8A9-E763-422D-859F-3565896B17F2}" dt="2019-11-16T18:21:32.051" v="24" actId="1076"/>
        <pc:sldMkLst>
          <pc:docMk/>
          <pc:sldMk cId="0" sldId="263"/>
        </pc:sldMkLst>
        <pc:spChg chg="mod">
          <ac:chgData name="Guest User" userId="" providerId="Windows Live" clId="Web-{A699D8A9-E763-422D-859F-3565896B17F2}" dt="2019-11-16T18:20:32.988" v="21"/>
          <ac:spMkLst>
            <pc:docMk/>
            <pc:sldMk cId="0" sldId="263"/>
            <ac:spMk id="4" creationId="{B76C4AD5-22CD-42A3-87C3-2FE9B4B2DD7D}"/>
          </ac:spMkLst>
        </pc:spChg>
        <pc:spChg chg="add mod">
          <ac:chgData name="Guest User" userId="" providerId="Windows Live" clId="Web-{A699D8A9-E763-422D-859F-3565896B17F2}" dt="2019-11-16T18:20:32.988" v="21"/>
          <ac:spMkLst>
            <pc:docMk/>
            <pc:sldMk cId="0" sldId="263"/>
            <ac:spMk id="6" creationId="{1CED2CD8-E6E1-4FD4-B55D-5AB1D7EF224E}"/>
          </ac:spMkLst>
        </pc:spChg>
        <pc:spChg chg="mod">
          <ac:chgData name="Guest User" userId="" providerId="Windows Live" clId="Web-{A699D8A9-E763-422D-859F-3565896B17F2}" dt="2019-11-16T18:20:53.378" v="22"/>
          <ac:spMkLst>
            <pc:docMk/>
            <pc:sldMk cId="0" sldId="263"/>
            <ac:spMk id="112" creationId="{00000000-0000-0000-0000-000000000000}"/>
          </ac:spMkLst>
        </pc:spChg>
        <pc:spChg chg="mod">
          <ac:chgData name="Guest User" userId="" providerId="Windows Live" clId="Web-{A699D8A9-E763-422D-859F-3565896B17F2}" dt="2019-11-16T18:21:32.051" v="24" actId="1076"/>
          <ac:spMkLst>
            <pc:docMk/>
            <pc:sldMk cId="0" sldId="263"/>
            <ac:spMk id="113" creationId="{00000000-0000-0000-0000-000000000000}"/>
          </ac:spMkLst>
        </pc:spChg>
        <pc:spChg chg="del">
          <ac:chgData name="Guest User" userId="" providerId="Windows Live" clId="Web-{A699D8A9-E763-422D-859F-3565896B17F2}" dt="2019-11-16T18:20:32.988" v="21"/>
          <ac:spMkLst>
            <pc:docMk/>
            <pc:sldMk cId="0" sldId="263"/>
            <ac:spMk id="124" creationId="{3CD9DF72-87A3-404E-A828-84CBF11A8303}"/>
          </ac:spMkLst>
        </pc:spChg>
        <pc:spChg chg="add del">
          <ac:chgData name="Guest User" userId="" providerId="Windows Live" clId="Web-{A699D8A9-E763-422D-859F-3565896B17F2}" dt="2019-11-16T18:20:53.378" v="22"/>
          <ac:spMkLst>
            <pc:docMk/>
            <pc:sldMk cId="0" sldId="263"/>
            <ac:spMk id="131" creationId="{3CD9DF72-87A3-404E-A828-84CBF11A8303}"/>
          </ac:spMkLst>
        </pc:spChg>
        <pc:spChg chg="add">
          <ac:chgData name="Guest User" userId="" providerId="Windows Live" clId="Web-{A699D8A9-E763-422D-859F-3565896B17F2}" dt="2019-11-16T18:20:53.378" v="22"/>
          <ac:spMkLst>
            <pc:docMk/>
            <pc:sldMk cId="0" sldId="263"/>
            <ac:spMk id="138" creationId="{C5E6CFF1-2F42-4E10-9A97-F116F46F53FE}"/>
          </ac:spMkLst>
        </pc:spChg>
        <pc:picChg chg="add mod ord">
          <ac:chgData name="Guest User" userId="" providerId="Windows Live" clId="Web-{A699D8A9-E763-422D-859F-3565896B17F2}" dt="2019-11-16T18:21:14.863" v="23" actId="1076"/>
          <ac:picMkLst>
            <pc:docMk/>
            <pc:sldMk cId="0" sldId="263"/>
            <ac:picMk id="2" creationId="{D31F72A1-9662-4021-B31D-4CF71835665D}"/>
          </ac:picMkLst>
        </pc:picChg>
        <pc:picChg chg="del">
          <ac:chgData name="Guest User" userId="" providerId="Windows Live" clId="Web-{A699D8A9-E763-422D-859F-3565896B17F2}" dt="2019-11-16T18:20:23.613" v="20"/>
          <ac:picMkLst>
            <pc:docMk/>
            <pc:sldMk cId="0" sldId="263"/>
            <ac:picMk id="3" creationId="{A9A275BC-442C-40D6-B86D-1D8DF4ED6B8A}"/>
          </ac:picMkLst>
        </pc:picChg>
        <pc:cxnChg chg="del">
          <ac:chgData name="Guest User" userId="" providerId="Windows Live" clId="Web-{A699D8A9-E763-422D-859F-3565896B17F2}" dt="2019-11-16T18:20:32.988" v="21"/>
          <ac:cxnSpMkLst>
            <pc:docMk/>
            <pc:sldMk cId="0" sldId="263"/>
            <ac:cxnSpMk id="126" creationId="{20E3A342-4D61-4E3F-AF90-1AB42AEB96CC}"/>
          </ac:cxnSpMkLst>
        </pc:cxnChg>
        <pc:cxnChg chg="add del">
          <ac:chgData name="Guest User" userId="" providerId="Windows Live" clId="Web-{A699D8A9-E763-422D-859F-3565896B17F2}" dt="2019-11-16T18:20:53.378" v="22"/>
          <ac:cxnSpMkLst>
            <pc:docMk/>
            <pc:sldMk cId="0" sldId="263"/>
            <ac:cxnSpMk id="133" creationId="{20E3A342-4D61-4E3F-AF90-1AB42AEB96CC}"/>
          </ac:cxnSpMkLst>
        </pc:cxnChg>
        <pc:cxnChg chg="add">
          <ac:chgData name="Guest User" userId="" providerId="Windows Live" clId="Web-{A699D8A9-E763-422D-859F-3565896B17F2}" dt="2019-11-16T18:20:53.378" v="22"/>
          <ac:cxnSpMkLst>
            <pc:docMk/>
            <pc:sldMk cId="0" sldId="263"/>
            <ac:cxnSpMk id="140" creationId="{67182200-4859-4C8D-BCBB-55B245C28BA3}"/>
          </ac:cxnSpMkLst>
        </pc:cxnChg>
      </pc:sldChg>
    </pc:docChg>
  </pc:docChgLst>
  <pc:docChgLst>
    <pc:chgData name="Guest User" providerId="Windows Live" clId="Web-{E242B928-F24E-4F13-BE1C-CEF3E9C0EA03}"/>
    <pc:docChg chg="modSld">
      <pc:chgData name="Guest User" userId="" providerId="Windows Live" clId="Web-{E242B928-F24E-4F13-BE1C-CEF3E9C0EA03}" dt="2019-11-17T08:15:45.372" v="154"/>
      <pc:docMkLst>
        <pc:docMk/>
      </pc:docMkLst>
      <pc:sldChg chg="modNotes">
        <pc:chgData name="Guest User" userId="" providerId="Windows Live" clId="Web-{E242B928-F24E-4F13-BE1C-CEF3E9C0EA03}" dt="2019-11-17T08:15:45.372" v="154"/>
        <pc:sldMkLst>
          <pc:docMk/>
          <pc:sldMk cId="0" sldId="264"/>
        </pc:sldMkLst>
      </pc:sldChg>
      <pc:sldChg chg="modNotes">
        <pc:chgData name="Guest User" userId="" providerId="Windows Live" clId="Web-{E242B928-F24E-4F13-BE1C-CEF3E9C0EA03}" dt="2019-11-17T08:01:45.507" v="31"/>
        <pc:sldMkLst>
          <pc:docMk/>
          <pc:sldMk cId="996533715" sldId="276"/>
        </pc:sldMkLst>
      </pc:sldChg>
    </pc:docChg>
  </pc:docChgLst>
  <pc:docChgLst>
    <pc:chgData name="ronita ronita" userId="59119c6204f36a8b" providerId="LiveId" clId="{23FC0FDB-174B-450A-87BC-D7A76083D358}"/>
    <pc:docChg chg="undo redo custSel mod addSld delSld modSld">
      <pc:chgData name="ronita ronita" userId="59119c6204f36a8b" providerId="LiveId" clId="{23FC0FDB-174B-450A-87BC-D7A76083D358}" dt="2019-11-18T13:24:26.528" v="7235"/>
      <pc:docMkLst>
        <pc:docMk/>
      </pc:docMkLst>
      <pc:sldChg chg="addSp delSp modSp mod modTransition setBg modNotesTx">
        <pc:chgData name="ronita ronita" userId="59119c6204f36a8b" providerId="LiveId" clId="{23FC0FDB-174B-450A-87BC-D7A76083D358}" dt="2019-11-17T22:59:50.250" v="7175"/>
        <pc:sldMkLst>
          <pc:docMk/>
          <pc:sldMk cId="0" sldId="256"/>
        </pc:sldMkLst>
        <pc:spChg chg="mod">
          <ac:chgData name="ronita ronita" userId="59119c6204f36a8b" providerId="LiveId" clId="{23FC0FDB-174B-450A-87BC-D7A76083D358}" dt="2019-11-16T23:04:15.033" v="778" actId="26606"/>
          <ac:spMkLst>
            <pc:docMk/>
            <pc:sldMk cId="0" sldId="256"/>
            <ac:spMk id="59" creationId="{00000000-0000-0000-0000-000000000000}"/>
          </ac:spMkLst>
        </pc:spChg>
        <pc:spChg chg="mod">
          <ac:chgData name="ronita ronita" userId="59119c6204f36a8b" providerId="LiveId" clId="{23FC0FDB-174B-450A-87BC-D7A76083D358}" dt="2019-11-16T23:04:15.033" v="778" actId="26606"/>
          <ac:spMkLst>
            <pc:docMk/>
            <pc:sldMk cId="0" sldId="256"/>
            <ac:spMk id="60" creationId="{00000000-0000-0000-0000-000000000000}"/>
          </ac:spMkLst>
        </pc:spChg>
        <pc:spChg chg="del">
          <ac:chgData name="ronita ronita" userId="59119c6204f36a8b" providerId="LiveId" clId="{23FC0FDB-174B-450A-87BC-D7A76083D358}" dt="2019-11-16T22:58:08.782" v="760" actId="26606"/>
          <ac:spMkLst>
            <pc:docMk/>
            <pc:sldMk cId="0" sldId="256"/>
            <ac:spMk id="65" creationId="{23962611-DFD5-4092-AAFD-559E3DFCE2C9}"/>
          </ac:spMkLst>
        </pc:spChg>
        <pc:spChg chg="add del">
          <ac:chgData name="ronita ronita" userId="59119c6204f36a8b" providerId="LiveId" clId="{23FC0FDB-174B-450A-87BC-D7A76083D358}" dt="2019-11-16T23:04:15.033" v="778" actId="26606"/>
          <ac:spMkLst>
            <pc:docMk/>
            <pc:sldMk cId="0" sldId="256"/>
            <ac:spMk id="72" creationId="{6BDBA639-2A71-4A60-A71A-FF1836F546CE}"/>
          </ac:spMkLst>
        </pc:spChg>
        <pc:spChg chg="add del">
          <ac:chgData name="ronita ronita" userId="59119c6204f36a8b" providerId="LiveId" clId="{23FC0FDB-174B-450A-87BC-D7A76083D358}" dt="2019-11-16T23:04:15.033" v="778" actId="26606"/>
          <ac:spMkLst>
            <pc:docMk/>
            <pc:sldMk cId="0" sldId="256"/>
            <ac:spMk id="95" creationId="{D9C506D7-84CB-4057-A44A-465313E78538}"/>
          </ac:spMkLst>
        </pc:spChg>
        <pc:spChg chg="add del">
          <ac:chgData name="ronita ronita" userId="59119c6204f36a8b" providerId="LiveId" clId="{23FC0FDB-174B-450A-87BC-D7A76083D358}" dt="2019-11-16T23:04:15.033" v="778" actId="26606"/>
          <ac:spMkLst>
            <pc:docMk/>
            <pc:sldMk cId="0" sldId="256"/>
            <ac:spMk id="97" creationId="{7842FC68-61FD-4700-8A22-BB8B071884DB}"/>
          </ac:spMkLst>
        </pc:spChg>
        <pc:spChg chg="add del">
          <ac:chgData name="ronita ronita" userId="59119c6204f36a8b" providerId="LiveId" clId="{23FC0FDB-174B-450A-87BC-D7A76083D358}" dt="2019-11-16T23:04:14.970" v="777" actId="26606"/>
          <ac:spMkLst>
            <pc:docMk/>
            <pc:sldMk cId="0" sldId="256"/>
            <ac:spMk id="102" creationId="{23962611-DFD5-4092-AAFD-559E3DFCE2C9}"/>
          </ac:spMkLst>
        </pc:spChg>
        <pc:grpChg chg="add del">
          <ac:chgData name="ronita ronita" userId="59119c6204f36a8b" providerId="LiveId" clId="{23FC0FDB-174B-450A-87BC-D7A76083D358}" dt="2019-11-16T23:04:15.033" v="778" actId="26606"/>
          <ac:grpSpMkLst>
            <pc:docMk/>
            <pc:sldMk cId="0" sldId="256"/>
            <ac:grpSpMk id="74" creationId="{5E208A8B-5EBD-4532-BE72-26414FA7CFF6}"/>
          </ac:grpSpMkLst>
        </pc:grpChg>
        <pc:picChg chg="add del mod">
          <ac:chgData name="ronita ronita" userId="59119c6204f36a8b" providerId="LiveId" clId="{23FC0FDB-174B-450A-87BC-D7A76083D358}" dt="2019-11-17T22:59:27.369" v="7174"/>
          <ac:picMkLst>
            <pc:docMk/>
            <pc:sldMk cId="0" sldId="256"/>
            <ac:picMk id="2" creationId="{FFFEE5B1-EAD9-41A2-871E-938675712A04}"/>
          </ac:picMkLst>
        </pc:picChg>
        <pc:picChg chg="add del mod">
          <ac:chgData name="ronita ronita" userId="59119c6204f36a8b" providerId="LiveId" clId="{23FC0FDB-174B-450A-87BC-D7A76083D358}" dt="2019-11-17T22:59:50.250" v="7175"/>
          <ac:picMkLst>
            <pc:docMk/>
            <pc:sldMk cId="0" sldId="256"/>
            <ac:picMk id="3" creationId="{7A89CB0F-AA1C-4B7D-A47A-13B974062EA9}"/>
          </ac:picMkLst>
        </pc:picChg>
        <pc:picChg chg="add mod">
          <ac:chgData name="ronita ronita" userId="59119c6204f36a8b" providerId="LiveId" clId="{23FC0FDB-174B-450A-87BC-D7A76083D358}" dt="2019-11-17T22:59:50.250" v="7175"/>
          <ac:picMkLst>
            <pc:docMk/>
            <pc:sldMk cId="0" sldId="256"/>
            <ac:picMk id="4" creationId="{76E916C4-0529-4AF4-AC59-1CF555420DBB}"/>
          </ac:picMkLst>
        </pc:picChg>
        <pc:picChg chg="del">
          <ac:chgData name="ronita ronita" userId="59119c6204f36a8b" providerId="LiveId" clId="{23FC0FDB-174B-450A-87BC-D7A76083D358}" dt="2019-11-16T22:58:08.782" v="760" actId="26606"/>
          <ac:picMkLst>
            <pc:docMk/>
            <pc:sldMk cId="0" sldId="256"/>
            <ac:picMk id="67" creationId="{2270F1FA-0425-408F-9861-80BF5AFB276D}"/>
          </ac:picMkLst>
        </pc:picChg>
        <pc:picChg chg="add">
          <ac:chgData name="ronita ronita" userId="59119c6204f36a8b" providerId="LiveId" clId="{23FC0FDB-174B-450A-87BC-D7A76083D358}" dt="2019-11-16T23:04:15.033" v="778" actId="26606"/>
          <ac:picMkLst>
            <pc:docMk/>
            <pc:sldMk cId="0" sldId="256"/>
            <ac:picMk id="101" creationId="{D6940F9F-0D67-4168-A72D-737D4685F674}"/>
          </ac:picMkLst>
        </pc:picChg>
        <pc:picChg chg="add">
          <ac:chgData name="ronita ronita" userId="59119c6204f36a8b" providerId="LiveId" clId="{23FC0FDB-174B-450A-87BC-D7A76083D358}" dt="2019-11-16T23:04:15.033" v="778" actId="26606"/>
          <ac:picMkLst>
            <pc:docMk/>
            <pc:sldMk cId="0" sldId="256"/>
            <ac:picMk id="103" creationId="{75502EE0-D282-4FA1-831C-E3B4C4AE691B}"/>
          </ac:picMkLst>
        </pc:picChg>
        <pc:picChg chg="add del">
          <ac:chgData name="ronita ronita" userId="59119c6204f36a8b" providerId="LiveId" clId="{23FC0FDB-174B-450A-87BC-D7A76083D358}" dt="2019-11-16T23:04:14.970" v="777" actId="26606"/>
          <ac:picMkLst>
            <pc:docMk/>
            <pc:sldMk cId="0" sldId="256"/>
            <ac:picMk id="104" creationId="{2270F1FA-0425-408F-9861-80BF5AFB276D}"/>
          </ac:picMkLst>
        </pc:picChg>
      </pc:sldChg>
      <pc:sldChg chg="addSp delSp modSp modTransition modNotesTx">
        <pc:chgData name="ronita ronita" userId="59119c6204f36a8b" providerId="LiveId" clId="{23FC0FDB-174B-450A-87BC-D7A76083D358}" dt="2019-11-17T23:46:52.899" v="7211"/>
        <pc:sldMkLst>
          <pc:docMk/>
          <pc:sldMk cId="0" sldId="257"/>
        </pc:sldMkLst>
        <pc:picChg chg="add del mod">
          <ac:chgData name="ronita ronita" userId="59119c6204f36a8b" providerId="LiveId" clId="{23FC0FDB-174B-450A-87BC-D7A76083D358}" dt="2019-11-17T23:43:18.612" v="7201"/>
          <ac:picMkLst>
            <pc:docMk/>
            <pc:sldMk cId="0" sldId="257"/>
            <ac:picMk id="2" creationId="{4AA13427-769A-47CD-A943-6A1C54C5DB98}"/>
          </ac:picMkLst>
        </pc:picChg>
        <pc:picChg chg="add del mod">
          <ac:chgData name="ronita ronita" userId="59119c6204f36a8b" providerId="LiveId" clId="{23FC0FDB-174B-450A-87BC-D7A76083D358}" dt="2019-11-17T23:44:03.597" v="7202"/>
          <ac:picMkLst>
            <pc:docMk/>
            <pc:sldMk cId="0" sldId="257"/>
            <ac:picMk id="3" creationId="{32E2632B-3144-4A80-BEAC-41705733F401}"/>
          </ac:picMkLst>
        </pc:picChg>
        <pc:picChg chg="add del mod">
          <ac:chgData name="ronita ronita" userId="59119c6204f36a8b" providerId="LiveId" clId="{23FC0FDB-174B-450A-87BC-D7A76083D358}" dt="2019-11-17T23:44:10.466" v="7203"/>
          <ac:picMkLst>
            <pc:docMk/>
            <pc:sldMk cId="0" sldId="257"/>
            <ac:picMk id="4" creationId="{FF943775-422C-4244-9F90-1B43FA260AE3}"/>
          </ac:picMkLst>
        </pc:picChg>
        <pc:picChg chg="add del mod">
          <ac:chgData name="ronita ronita" userId="59119c6204f36a8b" providerId="LiveId" clId="{23FC0FDB-174B-450A-87BC-D7A76083D358}" dt="2019-11-17T23:44:24.438" v="7204"/>
          <ac:picMkLst>
            <pc:docMk/>
            <pc:sldMk cId="0" sldId="257"/>
            <ac:picMk id="5" creationId="{5068C004-4CD8-473F-8637-B88614FD2B4E}"/>
          </ac:picMkLst>
        </pc:picChg>
        <pc:picChg chg="add del mod">
          <ac:chgData name="ronita ronita" userId="59119c6204f36a8b" providerId="LiveId" clId="{23FC0FDB-174B-450A-87BC-D7A76083D358}" dt="2019-11-17T23:44:40.949" v="7205"/>
          <ac:picMkLst>
            <pc:docMk/>
            <pc:sldMk cId="0" sldId="257"/>
            <ac:picMk id="6" creationId="{A2A3D40A-7DAA-491D-89C0-4E7145FBBFE2}"/>
          </ac:picMkLst>
        </pc:picChg>
        <pc:picChg chg="add del mod">
          <ac:chgData name="ronita ronita" userId="59119c6204f36a8b" providerId="LiveId" clId="{23FC0FDB-174B-450A-87BC-D7A76083D358}" dt="2019-11-17T23:45:07.815" v="7206"/>
          <ac:picMkLst>
            <pc:docMk/>
            <pc:sldMk cId="0" sldId="257"/>
            <ac:picMk id="7" creationId="{4B1AF2B7-CEF8-4026-946C-5E83BF05FDDC}"/>
          </ac:picMkLst>
        </pc:picChg>
        <pc:picChg chg="add del mod">
          <ac:chgData name="ronita ronita" userId="59119c6204f36a8b" providerId="LiveId" clId="{23FC0FDB-174B-450A-87BC-D7A76083D358}" dt="2019-11-17T23:45:27.149" v="7207"/>
          <ac:picMkLst>
            <pc:docMk/>
            <pc:sldMk cId="0" sldId="257"/>
            <ac:picMk id="8" creationId="{FDD56CAA-A2E1-4FA8-9CBD-E5735F8EB855}"/>
          </ac:picMkLst>
        </pc:picChg>
        <pc:picChg chg="add del mod">
          <ac:chgData name="ronita ronita" userId="59119c6204f36a8b" providerId="LiveId" clId="{23FC0FDB-174B-450A-87BC-D7A76083D358}" dt="2019-11-17T23:45:43.005" v="7208"/>
          <ac:picMkLst>
            <pc:docMk/>
            <pc:sldMk cId="0" sldId="257"/>
            <ac:picMk id="9" creationId="{D8C9A2A9-26F2-4598-AB6D-5B72DF61AD35}"/>
          </ac:picMkLst>
        </pc:picChg>
        <pc:picChg chg="add del mod">
          <ac:chgData name="ronita ronita" userId="59119c6204f36a8b" providerId="LiveId" clId="{23FC0FDB-174B-450A-87BC-D7A76083D358}" dt="2019-11-17T23:45:53.026" v="7209"/>
          <ac:picMkLst>
            <pc:docMk/>
            <pc:sldMk cId="0" sldId="257"/>
            <ac:picMk id="10" creationId="{8414E446-D867-4987-BC8A-6A53EC1C84C4}"/>
          </ac:picMkLst>
        </pc:picChg>
        <pc:picChg chg="add del mod">
          <ac:chgData name="ronita ronita" userId="59119c6204f36a8b" providerId="LiveId" clId="{23FC0FDB-174B-450A-87BC-D7A76083D358}" dt="2019-11-17T23:46:23.130" v="7210"/>
          <ac:picMkLst>
            <pc:docMk/>
            <pc:sldMk cId="0" sldId="257"/>
            <ac:picMk id="11" creationId="{7A8F7238-C11A-4B4A-9896-12499FE62EFA}"/>
          </ac:picMkLst>
        </pc:picChg>
        <pc:picChg chg="add del mod">
          <ac:chgData name="ronita ronita" userId="59119c6204f36a8b" providerId="LiveId" clId="{23FC0FDB-174B-450A-87BC-D7A76083D358}" dt="2019-11-17T23:46:52.899" v="7211"/>
          <ac:picMkLst>
            <pc:docMk/>
            <pc:sldMk cId="0" sldId="257"/>
            <ac:picMk id="12" creationId="{D9AC4F6B-399A-4353-91C2-57A79B94EC5D}"/>
          </ac:picMkLst>
        </pc:picChg>
        <pc:picChg chg="add mod">
          <ac:chgData name="ronita ronita" userId="59119c6204f36a8b" providerId="LiveId" clId="{23FC0FDB-174B-450A-87BC-D7A76083D358}" dt="2019-11-17T23:46:52.899" v="7211"/>
          <ac:picMkLst>
            <pc:docMk/>
            <pc:sldMk cId="0" sldId="257"/>
            <ac:picMk id="13" creationId="{D6E93E86-9FF0-44B0-9300-C5488D006228}"/>
          </ac:picMkLst>
        </pc:picChg>
      </pc:sldChg>
      <pc:sldChg chg="addSp modSp modTransition modNotesTx">
        <pc:chgData name="ronita ronita" userId="59119c6204f36a8b" providerId="LiveId" clId="{23FC0FDB-174B-450A-87BC-D7A76083D358}" dt="2019-11-17T23:47:45.944" v="7212"/>
        <pc:sldMkLst>
          <pc:docMk/>
          <pc:sldMk cId="0" sldId="258"/>
        </pc:sldMkLst>
        <pc:spChg chg="mod">
          <ac:chgData name="ronita ronita" userId="59119c6204f36a8b" providerId="LiveId" clId="{23FC0FDB-174B-450A-87BC-D7A76083D358}" dt="2019-11-17T08:03:41.592" v="2528" actId="20577"/>
          <ac:spMkLst>
            <pc:docMk/>
            <pc:sldMk cId="0" sldId="258"/>
            <ac:spMk id="75" creationId="{00000000-0000-0000-0000-000000000000}"/>
          </ac:spMkLst>
        </pc:spChg>
        <pc:picChg chg="add mod">
          <ac:chgData name="ronita ronita" userId="59119c6204f36a8b" providerId="LiveId" clId="{23FC0FDB-174B-450A-87BC-D7A76083D358}" dt="2019-11-17T23:47:45.944" v="7212"/>
          <ac:picMkLst>
            <pc:docMk/>
            <pc:sldMk cId="0" sldId="258"/>
            <ac:picMk id="2" creationId="{687BA539-2B12-4486-AC55-436446963222}"/>
          </ac:picMkLst>
        </pc:picChg>
      </pc:sldChg>
      <pc:sldChg chg="addSp delSp modSp mod modTransition setClrOvrMap modNotesTx">
        <pc:chgData name="ronita ronita" userId="59119c6204f36a8b" providerId="LiveId" clId="{23FC0FDB-174B-450A-87BC-D7A76083D358}" dt="2019-11-17T23:49:53.153" v="7216"/>
        <pc:sldMkLst>
          <pc:docMk/>
          <pc:sldMk cId="0" sldId="259"/>
        </pc:sldMkLst>
        <pc:spChg chg="mod">
          <ac:chgData name="ronita ronita" userId="59119c6204f36a8b" providerId="LiveId" clId="{23FC0FDB-174B-450A-87BC-D7A76083D358}" dt="2019-11-16T17:39:56.256" v="249" actId="122"/>
          <ac:spMkLst>
            <pc:docMk/>
            <pc:sldMk cId="0" sldId="259"/>
            <ac:spMk id="83" creationId="{00000000-0000-0000-0000-000000000000}"/>
          </ac:spMkLst>
        </pc:spChg>
        <pc:spChg chg="mod">
          <ac:chgData name="ronita ronita" userId="59119c6204f36a8b" providerId="LiveId" clId="{23FC0FDB-174B-450A-87BC-D7A76083D358}" dt="2019-11-16T17:41:36.752" v="259" actId="207"/>
          <ac:spMkLst>
            <pc:docMk/>
            <pc:sldMk cId="0" sldId="259"/>
            <ac:spMk id="84" creationId="{00000000-0000-0000-0000-000000000000}"/>
          </ac:spMkLst>
        </pc:spChg>
        <pc:spChg chg="add del">
          <ac:chgData name="ronita ronita" userId="59119c6204f36a8b" providerId="LiveId" clId="{23FC0FDB-174B-450A-87BC-D7A76083D358}" dt="2019-11-16T17:33:35.071" v="221" actId="26606"/>
          <ac:spMkLst>
            <pc:docMk/>
            <pc:sldMk cId="0" sldId="259"/>
            <ac:spMk id="90" creationId="{C5E6CFF1-2F42-4E10-9A97-F116F46F53FE}"/>
          </ac:spMkLst>
        </pc:spChg>
        <pc:spChg chg="add">
          <ac:chgData name="ronita ronita" userId="59119c6204f36a8b" providerId="LiveId" clId="{23FC0FDB-174B-450A-87BC-D7A76083D358}" dt="2019-11-16T17:33:35.071" v="221" actId="26606"/>
          <ac:spMkLst>
            <pc:docMk/>
            <pc:sldMk cId="0" sldId="259"/>
            <ac:spMk id="97" creationId="{C5E6CFF1-2F42-4E10-9A97-F116F46F53FE}"/>
          </ac:spMkLst>
        </pc:spChg>
        <pc:picChg chg="add del mod">
          <ac:chgData name="ronita ronita" userId="59119c6204f36a8b" providerId="LiveId" clId="{23FC0FDB-174B-450A-87BC-D7A76083D358}" dt="2019-11-17T23:49:03.667" v="7214"/>
          <ac:picMkLst>
            <pc:docMk/>
            <pc:sldMk cId="0" sldId="259"/>
            <ac:picMk id="2" creationId="{856A7605-B077-4295-A495-0B67BB0EC133}"/>
          </ac:picMkLst>
        </pc:picChg>
        <pc:picChg chg="add del mod">
          <ac:chgData name="ronita ronita" userId="59119c6204f36a8b" providerId="LiveId" clId="{23FC0FDB-174B-450A-87BC-D7A76083D358}" dt="2019-11-17T23:49:23.784" v="7215"/>
          <ac:picMkLst>
            <pc:docMk/>
            <pc:sldMk cId="0" sldId="259"/>
            <ac:picMk id="3" creationId="{8F685A0F-6E5A-404A-8824-35FB19C4DF27}"/>
          </ac:picMkLst>
        </pc:picChg>
        <pc:picChg chg="add del mod">
          <ac:chgData name="ronita ronita" userId="59119c6204f36a8b" providerId="LiveId" clId="{23FC0FDB-174B-450A-87BC-D7A76083D358}" dt="2019-11-17T23:49:53.153" v="7216"/>
          <ac:picMkLst>
            <pc:docMk/>
            <pc:sldMk cId="0" sldId="259"/>
            <ac:picMk id="4" creationId="{CAF34509-8742-421B-A701-CBAA93EBAC05}"/>
          </ac:picMkLst>
        </pc:picChg>
        <pc:picChg chg="add mod">
          <ac:chgData name="ronita ronita" userId="59119c6204f36a8b" providerId="LiveId" clId="{23FC0FDB-174B-450A-87BC-D7A76083D358}" dt="2019-11-17T23:49:53.153" v="7216"/>
          <ac:picMkLst>
            <pc:docMk/>
            <pc:sldMk cId="0" sldId="259"/>
            <ac:picMk id="5" creationId="{A8F94AAE-CDE2-43D5-A80E-16BF0CAECA8F}"/>
          </ac:picMkLst>
        </pc:picChg>
        <pc:picChg chg="mod ord">
          <ac:chgData name="ronita ronita" userId="59119c6204f36a8b" providerId="LiveId" clId="{23FC0FDB-174B-450A-87BC-D7A76083D358}" dt="2019-11-16T17:41:28.935" v="258" actId="29295"/>
          <ac:picMkLst>
            <pc:docMk/>
            <pc:sldMk cId="0" sldId="259"/>
            <ac:picMk id="85" creationId="{00000000-0000-0000-0000-000000000000}"/>
          </ac:picMkLst>
        </pc:picChg>
        <pc:cxnChg chg="add del">
          <ac:chgData name="ronita ronita" userId="59119c6204f36a8b" providerId="LiveId" clId="{23FC0FDB-174B-450A-87BC-D7A76083D358}" dt="2019-11-16T17:33:35.071" v="221" actId="26606"/>
          <ac:cxnSpMkLst>
            <pc:docMk/>
            <pc:sldMk cId="0" sldId="259"/>
            <ac:cxnSpMk id="92" creationId="{96A8629B-8289-498B-939B-1CA0C106182C}"/>
          </ac:cxnSpMkLst>
        </pc:cxnChg>
        <pc:cxnChg chg="add">
          <ac:chgData name="ronita ronita" userId="59119c6204f36a8b" providerId="LiveId" clId="{23FC0FDB-174B-450A-87BC-D7A76083D358}" dt="2019-11-16T17:33:35.071" v="221" actId="26606"/>
          <ac:cxnSpMkLst>
            <pc:docMk/>
            <pc:sldMk cId="0" sldId="259"/>
            <ac:cxnSpMk id="99" creationId="{96A8629B-8289-498B-939B-1CA0C106182C}"/>
          </ac:cxnSpMkLst>
        </pc:cxnChg>
      </pc:sldChg>
      <pc:sldChg chg="addSp modSp modTransition modNotesTx">
        <pc:chgData name="ronita ronita" userId="59119c6204f36a8b" providerId="LiveId" clId="{23FC0FDB-174B-450A-87BC-D7A76083D358}" dt="2019-11-17T23:51:18.298" v="7217"/>
        <pc:sldMkLst>
          <pc:docMk/>
          <pc:sldMk cId="0" sldId="260"/>
        </pc:sldMkLst>
        <pc:picChg chg="add mod">
          <ac:chgData name="ronita ronita" userId="59119c6204f36a8b" providerId="LiveId" clId="{23FC0FDB-174B-450A-87BC-D7A76083D358}" dt="2019-11-17T23:51:18.298" v="7217"/>
          <ac:picMkLst>
            <pc:docMk/>
            <pc:sldMk cId="0" sldId="260"/>
            <ac:picMk id="2" creationId="{6D89E522-DFAE-4BF8-AC81-EE4BE32AADC1}"/>
          </ac:picMkLst>
        </pc:picChg>
      </pc:sldChg>
      <pc:sldChg chg="addSp delSp modSp mod modTransition setBg setClrOvrMap">
        <pc:chgData name="ronita ronita" userId="59119c6204f36a8b" providerId="LiveId" clId="{23FC0FDB-174B-450A-87BC-D7A76083D358}" dt="2019-11-17T23:53:28.655" v="7221"/>
        <pc:sldMkLst>
          <pc:docMk/>
          <pc:sldMk cId="0" sldId="261"/>
        </pc:sldMkLst>
        <pc:spChg chg="add mod">
          <ac:chgData name="ronita ronita" userId="59119c6204f36a8b" providerId="LiveId" clId="{23FC0FDB-174B-450A-87BC-D7A76083D358}" dt="2019-11-16T17:44:50.774" v="279" actId="26606"/>
          <ac:spMkLst>
            <pc:docMk/>
            <pc:sldMk cId="0" sldId="261"/>
            <ac:spMk id="4" creationId="{585393C4-FFB9-48F5-AB2E-84B13D87DB1C}"/>
          </ac:spMkLst>
        </pc:spChg>
        <pc:spChg chg="add mod">
          <ac:chgData name="ronita ronita" userId="59119c6204f36a8b" providerId="LiveId" clId="{23FC0FDB-174B-450A-87BC-D7A76083D358}" dt="2019-11-16T17:44:50.774" v="279" actId="26606"/>
          <ac:spMkLst>
            <pc:docMk/>
            <pc:sldMk cId="0" sldId="261"/>
            <ac:spMk id="7" creationId="{0CE65059-F3A5-4994-9D30-CFC3CABC7679}"/>
          </ac:spMkLst>
        </pc:spChg>
        <pc:spChg chg="mod">
          <ac:chgData name="ronita ronita" userId="59119c6204f36a8b" providerId="LiveId" clId="{23FC0FDB-174B-450A-87BC-D7A76083D358}" dt="2019-11-16T18:42:50.460" v="704" actId="120"/>
          <ac:spMkLst>
            <pc:docMk/>
            <pc:sldMk cId="0" sldId="261"/>
            <ac:spMk id="97" creationId="{00000000-0000-0000-0000-000000000000}"/>
          </ac:spMkLst>
        </pc:spChg>
        <pc:spChg chg="mod">
          <ac:chgData name="ronita ronita" userId="59119c6204f36a8b" providerId="LiveId" clId="{23FC0FDB-174B-450A-87BC-D7A76083D358}" dt="2019-11-16T18:42:32.527" v="701" actId="255"/>
          <ac:spMkLst>
            <pc:docMk/>
            <pc:sldMk cId="0" sldId="261"/>
            <ac:spMk id="98" creationId="{00000000-0000-0000-0000-000000000000}"/>
          </ac:spMkLst>
        </pc:spChg>
        <pc:spChg chg="add del">
          <ac:chgData name="ronita ronita" userId="59119c6204f36a8b" providerId="LiveId" clId="{23FC0FDB-174B-450A-87BC-D7A76083D358}" dt="2019-11-16T17:43:02.377" v="268" actId="26606"/>
          <ac:spMkLst>
            <pc:docMk/>
            <pc:sldMk cId="0" sldId="261"/>
            <ac:spMk id="104" creationId="{B6C29DB0-17E9-42FF-986E-0B7F493F4D24}"/>
          </ac:spMkLst>
        </pc:spChg>
        <pc:spChg chg="add del">
          <ac:chgData name="ronita ronita" userId="59119c6204f36a8b" providerId="LiveId" clId="{23FC0FDB-174B-450A-87BC-D7A76083D358}" dt="2019-11-16T17:43:02.377" v="268" actId="26606"/>
          <ac:spMkLst>
            <pc:docMk/>
            <pc:sldMk cId="0" sldId="261"/>
            <ac:spMk id="106" creationId="{115AD956-A5B6-4760-B8B2-11E2DF6B0212}"/>
          </ac:spMkLst>
        </pc:spChg>
        <pc:spChg chg="add del">
          <ac:chgData name="ronita ronita" userId="59119c6204f36a8b" providerId="LiveId" clId="{23FC0FDB-174B-450A-87BC-D7A76083D358}" dt="2019-11-16T17:44:50.774" v="279" actId="26606"/>
          <ac:spMkLst>
            <pc:docMk/>
            <pc:sldMk cId="0" sldId="261"/>
            <ac:spMk id="108" creationId="{3CD9DF72-87A3-404E-A828-84CBF11A8303}"/>
          </ac:spMkLst>
        </pc:spChg>
        <pc:spChg chg="add del">
          <ac:chgData name="ronita ronita" userId="59119c6204f36a8b" providerId="LiveId" clId="{23FC0FDB-174B-450A-87BC-D7A76083D358}" dt="2019-11-16T17:42:58.851" v="265" actId="26606"/>
          <ac:spMkLst>
            <pc:docMk/>
            <pc:sldMk cId="0" sldId="261"/>
            <ac:spMk id="111" creationId="{9228552E-C8B1-4A80-8448-0787CE0FC704}"/>
          </ac:spMkLst>
        </pc:spChg>
        <pc:spChg chg="add del">
          <ac:chgData name="ronita ronita" userId="59119c6204f36a8b" providerId="LiveId" clId="{23FC0FDB-174B-450A-87BC-D7A76083D358}" dt="2019-11-16T17:44:50.730" v="278" actId="26606"/>
          <ac:spMkLst>
            <pc:docMk/>
            <pc:sldMk cId="0" sldId="261"/>
            <ac:spMk id="118" creationId="{681CD866-52B5-4280-A92B-56BDFD1E9A12}"/>
          </ac:spMkLst>
        </pc:spChg>
        <pc:spChg chg="add del">
          <ac:chgData name="ronita ronita" userId="59119c6204f36a8b" providerId="LiveId" clId="{23FC0FDB-174B-450A-87BC-D7A76083D358}" dt="2019-11-16T17:44:50.730" v="278" actId="26606"/>
          <ac:spMkLst>
            <pc:docMk/>
            <pc:sldMk cId="0" sldId="261"/>
            <ac:spMk id="120" creationId="{96EEF187-8434-4B76-BE40-006EEBB263CF}"/>
          </ac:spMkLst>
        </pc:spChg>
        <pc:spChg chg="add">
          <ac:chgData name="ronita ronita" userId="59119c6204f36a8b" providerId="LiveId" clId="{23FC0FDB-174B-450A-87BC-D7A76083D358}" dt="2019-11-16T17:44:50.774" v="279" actId="26606"/>
          <ac:spMkLst>
            <pc:docMk/>
            <pc:sldMk cId="0" sldId="261"/>
            <ac:spMk id="122" creationId="{37FEB674-D811-4FFE-A878-29D0C0ED18D4}"/>
          </ac:spMkLst>
        </pc:spChg>
        <pc:picChg chg="add del mod">
          <ac:chgData name="ronita ronita" userId="59119c6204f36a8b" providerId="LiveId" clId="{23FC0FDB-174B-450A-87BC-D7A76083D358}" dt="2019-11-17T23:52:48.168" v="7219"/>
          <ac:picMkLst>
            <pc:docMk/>
            <pc:sldMk cId="0" sldId="261"/>
            <ac:picMk id="2" creationId="{20ABB526-65F2-4C56-A598-C8F111840FE5}"/>
          </ac:picMkLst>
        </pc:picChg>
        <pc:picChg chg="add mod ord">
          <ac:chgData name="ronita ronita" userId="59119c6204f36a8b" providerId="LiveId" clId="{23FC0FDB-174B-450A-87BC-D7A76083D358}" dt="2019-11-16T17:47:38.779" v="289" actId="1076"/>
          <ac:picMkLst>
            <pc:docMk/>
            <pc:sldMk cId="0" sldId="261"/>
            <ac:picMk id="3" creationId="{CCC95DF7-D5EE-46D4-81C7-C52D8D2C00C4}"/>
          </ac:picMkLst>
        </pc:picChg>
        <pc:picChg chg="add del mod">
          <ac:chgData name="ronita ronita" userId="59119c6204f36a8b" providerId="LiveId" clId="{23FC0FDB-174B-450A-87BC-D7A76083D358}" dt="2019-11-17T23:53:00.232" v="7220"/>
          <ac:picMkLst>
            <pc:docMk/>
            <pc:sldMk cId="0" sldId="261"/>
            <ac:picMk id="5" creationId="{5659AB27-6934-430D-BE53-BA03FC44B1EC}"/>
          </ac:picMkLst>
        </pc:picChg>
        <pc:picChg chg="add mod ord">
          <ac:chgData name="ronita ronita" userId="59119c6204f36a8b" providerId="LiveId" clId="{23FC0FDB-174B-450A-87BC-D7A76083D358}" dt="2019-11-16T17:47:42.302" v="290" actId="1076"/>
          <ac:picMkLst>
            <pc:docMk/>
            <pc:sldMk cId="0" sldId="261"/>
            <ac:picMk id="6" creationId="{E5C9E7D8-B145-4672-B90B-621306EFF5BF}"/>
          </ac:picMkLst>
        </pc:picChg>
        <pc:picChg chg="add del mod">
          <ac:chgData name="ronita ronita" userId="59119c6204f36a8b" providerId="LiveId" clId="{23FC0FDB-174B-450A-87BC-D7A76083D358}" dt="2019-11-17T23:53:28.655" v="7221"/>
          <ac:picMkLst>
            <pc:docMk/>
            <pc:sldMk cId="0" sldId="261"/>
            <ac:picMk id="8" creationId="{D7E9434E-64E4-4A01-9DB8-0479C630A962}"/>
          </ac:picMkLst>
        </pc:picChg>
        <pc:picChg chg="add mod">
          <ac:chgData name="ronita ronita" userId="59119c6204f36a8b" providerId="LiveId" clId="{23FC0FDB-174B-450A-87BC-D7A76083D358}" dt="2019-11-17T23:53:28.655" v="7221"/>
          <ac:picMkLst>
            <pc:docMk/>
            <pc:sldMk cId="0" sldId="261"/>
            <ac:picMk id="9" creationId="{529D6580-6050-430F-B2CE-C5FCC841F050}"/>
          </ac:picMkLst>
        </pc:picChg>
        <pc:picChg chg="del mod">
          <ac:chgData name="ronita ronita" userId="59119c6204f36a8b" providerId="LiveId" clId="{23FC0FDB-174B-450A-87BC-D7A76083D358}" dt="2019-11-16T17:42:39.308" v="263" actId="478"/>
          <ac:picMkLst>
            <pc:docMk/>
            <pc:sldMk cId="0" sldId="261"/>
            <ac:picMk id="99" creationId="{00000000-0000-0000-0000-000000000000}"/>
          </ac:picMkLst>
        </pc:picChg>
        <pc:cxnChg chg="add del">
          <ac:chgData name="ronita ronita" userId="59119c6204f36a8b" providerId="LiveId" clId="{23FC0FDB-174B-450A-87BC-D7A76083D358}" dt="2019-11-16T17:44:50.774" v="279" actId="26606"/>
          <ac:cxnSpMkLst>
            <pc:docMk/>
            <pc:sldMk cId="0" sldId="261"/>
            <ac:cxnSpMk id="113" creationId="{20E3A342-4D61-4E3F-AF90-1AB42AEB96CC}"/>
          </ac:cxnSpMkLst>
        </pc:cxnChg>
      </pc:sldChg>
      <pc:sldChg chg="addSp delSp modSp mod modTransition setClrOvrMap modNotesTx">
        <pc:chgData name="ronita ronita" userId="59119c6204f36a8b" providerId="LiveId" clId="{23FC0FDB-174B-450A-87BC-D7A76083D358}" dt="2019-11-17T23:14:12.243" v="7183"/>
        <pc:sldMkLst>
          <pc:docMk/>
          <pc:sldMk cId="0" sldId="262"/>
        </pc:sldMkLst>
        <pc:spChg chg="add del mod">
          <ac:chgData name="ronita ronita" userId="59119c6204f36a8b" providerId="LiveId" clId="{23FC0FDB-174B-450A-87BC-D7A76083D358}" dt="2019-11-16T17:48:14.889" v="292" actId="478"/>
          <ac:spMkLst>
            <pc:docMk/>
            <pc:sldMk cId="0" sldId="262"/>
            <ac:spMk id="6" creationId="{303D881C-09FA-4D01-BDFF-754533D83E3D}"/>
          </ac:spMkLst>
        </pc:spChg>
        <pc:spChg chg="mod">
          <ac:chgData name="ronita ronita" userId="59119c6204f36a8b" providerId="LiveId" clId="{23FC0FDB-174B-450A-87BC-D7A76083D358}" dt="2019-11-16T17:49:41.873" v="300" actId="1582"/>
          <ac:spMkLst>
            <pc:docMk/>
            <pc:sldMk cId="0" sldId="262"/>
            <ac:spMk id="104" creationId="{00000000-0000-0000-0000-000000000000}"/>
          </ac:spMkLst>
        </pc:spChg>
        <pc:spChg chg="mod">
          <ac:chgData name="ronita ronita" userId="59119c6204f36a8b" providerId="LiveId" clId="{23FC0FDB-174B-450A-87BC-D7A76083D358}" dt="2019-11-16T17:50:29.487" v="304" actId="12"/>
          <ac:spMkLst>
            <pc:docMk/>
            <pc:sldMk cId="0" sldId="262"/>
            <ac:spMk id="105" creationId="{00000000-0000-0000-0000-000000000000}"/>
          </ac:spMkLst>
        </pc:spChg>
        <pc:spChg chg="add">
          <ac:chgData name="ronita ronita" userId="59119c6204f36a8b" providerId="LiveId" clId="{23FC0FDB-174B-450A-87BC-D7A76083D358}" dt="2019-11-16T17:49:06.780" v="298" actId="26606"/>
          <ac:spMkLst>
            <pc:docMk/>
            <pc:sldMk cId="0" sldId="262"/>
            <ac:spMk id="117" creationId="{C5E6CFF1-2F42-4E10-9A97-F116F46F53FE}"/>
          </ac:spMkLst>
        </pc:spChg>
        <pc:picChg chg="add del mod">
          <ac:chgData name="ronita ronita" userId="59119c6204f36a8b" providerId="LiveId" clId="{23FC0FDB-174B-450A-87BC-D7A76083D358}" dt="2019-11-17T23:11:53.526" v="7179"/>
          <ac:picMkLst>
            <pc:docMk/>
            <pc:sldMk cId="0" sldId="262"/>
            <ac:picMk id="2" creationId="{BF32DEFE-15C7-4283-A6F0-8EF844159C0F}"/>
          </ac:picMkLst>
        </pc:picChg>
        <pc:picChg chg="add del mod">
          <ac:chgData name="ronita ronita" userId="59119c6204f36a8b" providerId="LiveId" clId="{23FC0FDB-174B-450A-87BC-D7A76083D358}" dt="2019-11-17T23:12:35.769" v="7180"/>
          <ac:picMkLst>
            <pc:docMk/>
            <pc:sldMk cId="0" sldId="262"/>
            <ac:picMk id="3" creationId="{C6C7B285-C61E-4CF3-AC77-14BF39515532}"/>
          </ac:picMkLst>
        </pc:picChg>
        <pc:picChg chg="add del mod">
          <ac:chgData name="ronita ronita" userId="59119c6204f36a8b" providerId="LiveId" clId="{23FC0FDB-174B-450A-87BC-D7A76083D358}" dt="2019-11-16T17:48:14.889" v="292" actId="478"/>
          <ac:picMkLst>
            <pc:docMk/>
            <pc:sldMk cId="0" sldId="262"/>
            <ac:picMk id="3" creationId="{F80AC38A-0A49-44A7-B096-7544454FA4B0}"/>
          </ac:picMkLst>
        </pc:picChg>
        <pc:picChg chg="add del mod">
          <ac:chgData name="ronita ronita" userId="59119c6204f36a8b" providerId="LiveId" clId="{23FC0FDB-174B-450A-87BC-D7A76083D358}" dt="2019-11-17T23:12:44.682" v="7181"/>
          <ac:picMkLst>
            <pc:docMk/>
            <pc:sldMk cId="0" sldId="262"/>
            <ac:picMk id="4" creationId="{94EE1A65-EB8A-4574-881A-43563929213C}"/>
          </ac:picMkLst>
        </pc:picChg>
        <pc:picChg chg="add del mod">
          <ac:chgData name="ronita ronita" userId="59119c6204f36a8b" providerId="LiveId" clId="{23FC0FDB-174B-450A-87BC-D7A76083D358}" dt="2019-11-17T23:13:26.172" v="7182"/>
          <ac:picMkLst>
            <pc:docMk/>
            <pc:sldMk cId="0" sldId="262"/>
            <ac:picMk id="5" creationId="{43219357-4956-4CC7-955A-B5F9E34917C9}"/>
          </ac:picMkLst>
        </pc:picChg>
        <pc:picChg chg="add del mod">
          <ac:chgData name="ronita ronita" userId="59119c6204f36a8b" providerId="LiveId" clId="{23FC0FDB-174B-450A-87BC-D7A76083D358}" dt="2019-11-16T17:48:14.889" v="292" actId="478"/>
          <ac:picMkLst>
            <pc:docMk/>
            <pc:sldMk cId="0" sldId="262"/>
            <ac:picMk id="5" creationId="{BB1EC431-2ED7-4BB3-828D-FB6FCC795BC0}"/>
          </ac:picMkLst>
        </pc:picChg>
        <pc:picChg chg="add del mod">
          <ac:chgData name="ronita ronita" userId="59119c6204f36a8b" providerId="LiveId" clId="{23FC0FDB-174B-450A-87BC-D7A76083D358}" dt="2019-11-17T23:14:12.243" v="7183"/>
          <ac:picMkLst>
            <pc:docMk/>
            <pc:sldMk cId="0" sldId="262"/>
            <ac:picMk id="6" creationId="{EC9CD8FB-A71F-4A84-B950-2A86B8F61237}"/>
          </ac:picMkLst>
        </pc:picChg>
        <pc:picChg chg="add mod">
          <ac:chgData name="ronita ronita" userId="59119c6204f36a8b" providerId="LiveId" clId="{23FC0FDB-174B-450A-87BC-D7A76083D358}" dt="2019-11-17T23:14:12.243" v="7183"/>
          <ac:picMkLst>
            <pc:docMk/>
            <pc:sldMk cId="0" sldId="262"/>
            <ac:picMk id="7" creationId="{90FB3659-BB0A-4CEE-AA0D-829F015E237F}"/>
          </ac:picMkLst>
        </pc:picChg>
        <pc:picChg chg="add mod ord">
          <ac:chgData name="ronita ronita" userId="59119c6204f36a8b" providerId="LiveId" clId="{23FC0FDB-174B-450A-87BC-D7A76083D358}" dt="2019-11-16T17:49:06.780" v="298" actId="26606"/>
          <ac:picMkLst>
            <pc:docMk/>
            <pc:sldMk cId="0" sldId="262"/>
            <ac:picMk id="8" creationId="{E0E1DB8F-714B-4EDB-9DE1-163D6A771C88}"/>
          </ac:picMkLst>
        </pc:picChg>
        <pc:picChg chg="del">
          <ac:chgData name="ronita ronita" userId="59119c6204f36a8b" providerId="LiveId" clId="{23FC0FDB-174B-450A-87BC-D7A76083D358}" dt="2019-11-16T17:48:45.618" v="297" actId="478"/>
          <ac:picMkLst>
            <pc:docMk/>
            <pc:sldMk cId="0" sldId="262"/>
            <ac:picMk id="106" creationId="{00000000-0000-0000-0000-000000000000}"/>
          </ac:picMkLst>
        </pc:picChg>
        <pc:picChg chg="del mod">
          <ac:chgData name="ronita ronita" userId="59119c6204f36a8b" providerId="LiveId" clId="{23FC0FDB-174B-450A-87BC-D7A76083D358}" dt="2019-11-16T17:48:37.809" v="296" actId="478"/>
          <ac:picMkLst>
            <pc:docMk/>
            <pc:sldMk cId="0" sldId="262"/>
            <ac:picMk id="107" creationId="{00000000-0000-0000-0000-000000000000}"/>
          </ac:picMkLst>
        </pc:picChg>
        <pc:picChg chg="del">
          <ac:chgData name="ronita ronita" userId="59119c6204f36a8b" providerId="LiveId" clId="{23FC0FDB-174B-450A-87BC-D7A76083D358}" dt="2019-11-16T17:49:06.780" v="298" actId="26606"/>
          <ac:picMkLst>
            <pc:docMk/>
            <pc:sldMk cId="0" sldId="262"/>
            <ac:picMk id="112" creationId="{22901FED-4FC9-4ED5-8123-C98BCD1616BA}"/>
          </ac:picMkLst>
        </pc:picChg>
        <pc:cxnChg chg="add">
          <ac:chgData name="ronita ronita" userId="59119c6204f36a8b" providerId="LiveId" clId="{23FC0FDB-174B-450A-87BC-D7A76083D358}" dt="2019-11-16T17:49:06.780" v="298" actId="26606"/>
          <ac:cxnSpMkLst>
            <pc:docMk/>
            <pc:sldMk cId="0" sldId="262"/>
            <ac:cxnSpMk id="119" creationId="{96A8629B-8289-498B-939B-1CA0C106182C}"/>
          </ac:cxnSpMkLst>
        </pc:cxnChg>
      </pc:sldChg>
      <pc:sldChg chg="addSp delSp modSp mod modTransition setClrOvrMap modNotesTx">
        <pc:chgData name="ronita ronita" userId="59119c6204f36a8b" providerId="LiveId" clId="{23FC0FDB-174B-450A-87BC-D7A76083D358}" dt="2019-11-17T23:54:52.981" v="7223"/>
        <pc:sldMkLst>
          <pc:docMk/>
          <pc:sldMk cId="0" sldId="263"/>
        </pc:sldMkLst>
        <pc:spChg chg="add del mod">
          <ac:chgData name="ronita ronita" userId="59119c6204f36a8b" providerId="LiveId" clId="{23FC0FDB-174B-450A-87BC-D7A76083D358}" dt="2019-11-16T17:52:03.938" v="315" actId="26606"/>
          <ac:spMkLst>
            <pc:docMk/>
            <pc:sldMk cId="0" sldId="263"/>
            <ac:spMk id="4" creationId="{B76C4AD5-22CD-42A3-87C3-2FE9B4B2DD7D}"/>
          </ac:spMkLst>
        </pc:spChg>
        <pc:spChg chg="mod">
          <ac:chgData name="ronita ronita" userId="59119c6204f36a8b" providerId="LiveId" clId="{23FC0FDB-174B-450A-87BC-D7A76083D358}" dt="2019-11-16T18:44:37.668" v="706" actId="26606"/>
          <ac:spMkLst>
            <pc:docMk/>
            <pc:sldMk cId="0" sldId="263"/>
            <ac:spMk id="6" creationId="{1CED2CD8-E6E1-4FD4-B55D-5AB1D7EF224E}"/>
          </ac:spMkLst>
        </pc:spChg>
        <pc:spChg chg="mod">
          <ac:chgData name="ronita ronita" userId="59119c6204f36a8b" providerId="LiveId" clId="{23FC0FDB-174B-450A-87BC-D7A76083D358}" dt="2019-11-16T18:45:20.841" v="711" actId="2711"/>
          <ac:spMkLst>
            <pc:docMk/>
            <pc:sldMk cId="0" sldId="263"/>
            <ac:spMk id="112" creationId="{00000000-0000-0000-0000-000000000000}"/>
          </ac:spMkLst>
        </pc:spChg>
        <pc:spChg chg="mod">
          <ac:chgData name="ronita ronita" userId="59119c6204f36a8b" providerId="LiveId" clId="{23FC0FDB-174B-450A-87BC-D7A76083D358}" dt="2019-11-16T18:45:45.927" v="716" actId="12"/>
          <ac:spMkLst>
            <pc:docMk/>
            <pc:sldMk cId="0" sldId="263"/>
            <ac:spMk id="113" creationId="{00000000-0000-0000-0000-000000000000}"/>
          </ac:spMkLst>
        </pc:spChg>
        <pc:spChg chg="add">
          <ac:chgData name="ronita ronita" userId="59119c6204f36a8b" providerId="LiveId" clId="{23FC0FDB-174B-450A-87BC-D7A76083D358}" dt="2019-11-16T17:52:03.938" v="315" actId="26606"/>
          <ac:spMkLst>
            <pc:docMk/>
            <pc:sldMk cId="0" sldId="263"/>
            <ac:spMk id="124" creationId="{3CD9DF72-87A3-404E-A828-84CBF11A8303}"/>
          </ac:spMkLst>
        </pc:spChg>
        <pc:spChg chg="del">
          <ac:chgData name="ronita ronita" userId="59119c6204f36a8b" providerId="LiveId" clId="{23FC0FDB-174B-450A-87BC-D7A76083D358}" dt="2019-11-16T18:44:37.668" v="706" actId="26606"/>
          <ac:spMkLst>
            <pc:docMk/>
            <pc:sldMk cId="0" sldId="263"/>
            <ac:spMk id="138" creationId="{C5E6CFF1-2F42-4E10-9A97-F116F46F53FE}"/>
          </ac:spMkLst>
        </pc:spChg>
        <pc:spChg chg="add">
          <ac:chgData name="ronita ronita" userId="59119c6204f36a8b" providerId="LiveId" clId="{23FC0FDB-174B-450A-87BC-D7A76083D358}" dt="2019-11-16T18:44:37.668" v="706" actId="26606"/>
          <ac:spMkLst>
            <pc:docMk/>
            <pc:sldMk cId="0" sldId="263"/>
            <ac:spMk id="145" creationId="{3CD9DF72-87A3-404E-A828-84CBF11A8303}"/>
          </ac:spMkLst>
        </pc:spChg>
        <pc:picChg chg="mod">
          <ac:chgData name="ronita ronita" userId="59119c6204f36a8b" providerId="LiveId" clId="{23FC0FDB-174B-450A-87BC-D7A76083D358}" dt="2019-11-16T18:44:37.668" v="706" actId="26606"/>
          <ac:picMkLst>
            <pc:docMk/>
            <pc:sldMk cId="0" sldId="263"/>
            <ac:picMk id="2" creationId="{D31F72A1-9662-4021-B31D-4CF71835665D}"/>
          </ac:picMkLst>
        </pc:picChg>
        <pc:picChg chg="add del mod">
          <ac:chgData name="ronita ronita" userId="59119c6204f36a8b" providerId="LiveId" clId="{23FC0FDB-174B-450A-87BC-D7A76083D358}" dt="2019-11-17T23:54:52.981" v="7223"/>
          <ac:picMkLst>
            <pc:docMk/>
            <pc:sldMk cId="0" sldId="263"/>
            <ac:picMk id="3" creationId="{92AB3B71-51E6-4E5A-831B-A1D7171CCE25}"/>
          </ac:picMkLst>
        </pc:picChg>
        <pc:picChg chg="add del mod ord">
          <ac:chgData name="ronita ronita" userId="59119c6204f36a8b" providerId="LiveId" clId="{23FC0FDB-174B-450A-87BC-D7A76083D358}" dt="2019-11-16T17:52:03.938" v="315" actId="26606"/>
          <ac:picMkLst>
            <pc:docMk/>
            <pc:sldMk cId="0" sldId="263"/>
            <ac:picMk id="3" creationId="{A9A275BC-442C-40D6-B86D-1D8DF4ED6B8A}"/>
          </ac:picMkLst>
        </pc:picChg>
        <pc:picChg chg="add mod">
          <ac:chgData name="ronita ronita" userId="59119c6204f36a8b" providerId="LiveId" clId="{23FC0FDB-174B-450A-87BC-D7A76083D358}" dt="2019-11-17T23:54:52.981" v="7223"/>
          <ac:picMkLst>
            <pc:docMk/>
            <pc:sldMk cId="0" sldId="263"/>
            <ac:picMk id="5" creationId="{FD22365A-FBFB-4233-BCF5-619E5B44629C}"/>
          </ac:picMkLst>
        </pc:picChg>
        <pc:picChg chg="add del mod">
          <ac:chgData name="ronita ronita" userId="59119c6204f36a8b" providerId="LiveId" clId="{23FC0FDB-174B-450A-87BC-D7A76083D358}" dt="2019-11-16T17:51:47.342" v="313" actId="478"/>
          <ac:picMkLst>
            <pc:docMk/>
            <pc:sldMk cId="0" sldId="263"/>
            <ac:picMk id="114" creationId="{00000000-0000-0000-0000-000000000000}"/>
          </ac:picMkLst>
        </pc:picChg>
        <pc:cxnChg chg="del">
          <ac:chgData name="ronita ronita" userId="59119c6204f36a8b" providerId="LiveId" clId="{23FC0FDB-174B-450A-87BC-D7A76083D358}" dt="2019-11-16T17:52:03.938" v="315" actId="26606"/>
          <ac:cxnSpMkLst>
            <pc:docMk/>
            <pc:sldMk cId="0" sldId="263"/>
            <ac:cxnSpMk id="119" creationId="{A7F400EE-A8A5-48AF-B4D6-291B52C6F0B0}"/>
          </ac:cxnSpMkLst>
        </pc:cxnChg>
        <pc:cxnChg chg="add">
          <ac:chgData name="ronita ronita" userId="59119c6204f36a8b" providerId="LiveId" clId="{23FC0FDB-174B-450A-87BC-D7A76083D358}" dt="2019-11-16T17:52:03.938" v="315" actId="26606"/>
          <ac:cxnSpMkLst>
            <pc:docMk/>
            <pc:sldMk cId="0" sldId="263"/>
            <ac:cxnSpMk id="126" creationId="{20E3A342-4D61-4E3F-AF90-1AB42AEB96CC}"/>
          </ac:cxnSpMkLst>
        </pc:cxnChg>
        <pc:cxnChg chg="del">
          <ac:chgData name="ronita ronita" userId="59119c6204f36a8b" providerId="LiveId" clId="{23FC0FDB-174B-450A-87BC-D7A76083D358}" dt="2019-11-16T18:44:37.668" v="706" actId="26606"/>
          <ac:cxnSpMkLst>
            <pc:docMk/>
            <pc:sldMk cId="0" sldId="263"/>
            <ac:cxnSpMk id="140" creationId="{67182200-4859-4C8D-BCBB-55B245C28BA3}"/>
          </ac:cxnSpMkLst>
        </pc:cxnChg>
        <pc:cxnChg chg="add">
          <ac:chgData name="ronita ronita" userId="59119c6204f36a8b" providerId="LiveId" clId="{23FC0FDB-174B-450A-87BC-D7A76083D358}" dt="2019-11-16T18:44:37.668" v="706" actId="26606"/>
          <ac:cxnSpMkLst>
            <pc:docMk/>
            <pc:sldMk cId="0" sldId="263"/>
            <ac:cxnSpMk id="147" creationId="{20E3A342-4D61-4E3F-AF90-1AB42AEB96CC}"/>
          </ac:cxnSpMkLst>
        </pc:cxnChg>
      </pc:sldChg>
      <pc:sldChg chg="addSp delSp modSp modTransition setBg">
        <pc:chgData name="ronita ronita" userId="59119c6204f36a8b" providerId="LiveId" clId="{23FC0FDB-174B-450A-87BC-D7A76083D358}" dt="2019-11-17T23:15:27.726" v="7185"/>
        <pc:sldMkLst>
          <pc:docMk/>
          <pc:sldMk cId="0" sldId="264"/>
        </pc:sldMkLst>
        <pc:spChg chg="mod">
          <ac:chgData name="ronita ronita" userId="59119c6204f36a8b" providerId="LiveId" clId="{23FC0FDB-174B-450A-87BC-D7A76083D358}" dt="2019-11-16T18:03:33.552" v="479" actId="1076"/>
          <ac:spMkLst>
            <pc:docMk/>
            <pc:sldMk cId="0" sldId="264"/>
            <ac:spMk id="119" creationId="{00000000-0000-0000-0000-000000000000}"/>
          </ac:spMkLst>
        </pc:spChg>
        <pc:picChg chg="add del mod">
          <ac:chgData name="ronita ronita" userId="59119c6204f36a8b" providerId="LiveId" clId="{23FC0FDB-174B-450A-87BC-D7A76083D358}" dt="2019-11-17T23:15:27.726" v="7185"/>
          <ac:picMkLst>
            <pc:docMk/>
            <pc:sldMk cId="0" sldId="264"/>
            <ac:picMk id="2" creationId="{99780CC5-CFC6-4F14-96F7-9E20BB461146}"/>
          </ac:picMkLst>
        </pc:picChg>
        <pc:picChg chg="add mod">
          <ac:chgData name="ronita ronita" userId="59119c6204f36a8b" providerId="LiveId" clId="{23FC0FDB-174B-450A-87BC-D7A76083D358}" dt="2019-11-17T23:15:27.726" v="7185"/>
          <ac:picMkLst>
            <pc:docMk/>
            <pc:sldMk cId="0" sldId="264"/>
            <ac:picMk id="3" creationId="{ECE9C926-9C28-4280-8358-35A1EDEFB2A4}"/>
          </ac:picMkLst>
        </pc:picChg>
        <pc:picChg chg="mod">
          <ac:chgData name="ronita ronita" userId="59119c6204f36a8b" providerId="LiveId" clId="{23FC0FDB-174B-450A-87BC-D7A76083D358}" dt="2019-11-16T18:04:06.399" v="483" actId="1076"/>
          <ac:picMkLst>
            <pc:docMk/>
            <pc:sldMk cId="0" sldId="264"/>
            <ac:picMk id="121" creationId="{00000000-0000-0000-0000-000000000000}"/>
          </ac:picMkLst>
        </pc:picChg>
      </pc:sldChg>
      <pc:sldChg chg="addSp delSp modSp mod modTransition setBg setClrOvrMap">
        <pc:chgData name="ronita ronita" userId="59119c6204f36a8b" providerId="LiveId" clId="{23FC0FDB-174B-450A-87BC-D7A76083D358}" dt="2019-11-17T23:18:54.544" v="7188"/>
        <pc:sldMkLst>
          <pc:docMk/>
          <pc:sldMk cId="0" sldId="265"/>
        </pc:sldMkLst>
        <pc:spChg chg="mod">
          <ac:chgData name="ronita ronita" userId="59119c6204f36a8b" providerId="LiveId" clId="{23FC0FDB-174B-450A-87BC-D7A76083D358}" dt="2019-11-16T18:09:08.535" v="515" actId="1076"/>
          <ac:spMkLst>
            <pc:docMk/>
            <pc:sldMk cId="0" sldId="265"/>
            <ac:spMk id="126" creationId="{00000000-0000-0000-0000-000000000000}"/>
          </ac:spMkLst>
        </pc:spChg>
        <pc:spChg chg="mod">
          <ac:chgData name="ronita ronita" userId="59119c6204f36a8b" providerId="LiveId" clId="{23FC0FDB-174B-450A-87BC-D7A76083D358}" dt="2019-11-16T17:28:45.588" v="53" actId="207"/>
          <ac:spMkLst>
            <pc:docMk/>
            <pc:sldMk cId="0" sldId="265"/>
            <ac:spMk id="127" creationId="{00000000-0000-0000-0000-000000000000}"/>
          </ac:spMkLst>
        </pc:spChg>
        <pc:spChg chg="add del">
          <ac:chgData name="ronita ronita" userId="59119c6204f36a8b" providerId="LiveId" clId="{23FC0FDB-174B-450A-87BC-D7A76083D358}" dt="2019-11-16T17:27:53.581" v="15" actId="26606"/>
          <ac:spMkLst>
            <pc:docMk/>
            <pc:sldMk cId="0" sldId="265"/>
            <ac:spMk id="133" creationId="{3CD9DF72-87A3-404E-A828-84CBF11A8303}"/>
          </ac:spMkLst>
        </pc:spChg>
        <pc:spChg chg="add">
          <ac:chgData name="ronita ronita" userId="59119c6204f36a8b" providerId="LiveId" clId="{23FC0FDB-174B-450A-87BC-D7A76083D358}" dt="2019-11-16T17:27:53.581" v="15" actId="26606"/>
          <ac:spMkLst>
            <pc:docMk/>
            <pc:sldMk cId="0" sldId="265"/>
            <ac:spMk id="140" creationId="{C5E6CFF1-2F42-4E10-9A97-F116F46F53FE}"/>
          </ac:spMkLst>
        </pc:spChg>
        <pc:picChg chg="add del mod">
          <ac:chgData name="ronita ronita" userId="59119c6204f36a8b" providerId="LiveId" clId="{23FC0FDB-174B-450A-87BC-D7A76083D358}" dt="2019-11-17T23:18:25.901" v="7187"/>
          <ac:picMkLst>
            <pc:docMk/>
            <pc:sldMk cId="0" sldId="265"/>
            <ac:picMk id="2" creationId="{E2BA6375-8802-44AA-A708-D2EC836EAEC4}"/>
          </ac:picMkLst>
        </pc:picChg>
        <pc:picChg chg="add del mod">
          <ac:chgData name="ronita ronita" userId="59119c6204f36a8b" providerId="LiveId" clId="{23FC0FDB-174B-450A-87BC-D7A76083D358}" dt="2019-11-17T23:18:54.544" v="7188"/>
          <ac:picMkLst>
            <pc:docMk/>
            <pc:sldMk cId="0" sldId="265"/>
            <ac:picMk id="3" creationId="{9ADAAA4D-6CD3-4F38-85CD-F686DD4B443E}"/>
          </ac:picMkLst>
        </pc:picChg>
        <pc:picChg chg="add mod">
          <ac:chgData name="ronita ronita" userId="59119c6204f36a8b" providerId="LiveId" clId="{23FC0FDB-174B-450A-87BC-D7A76083D358}" dt="2019-11-17T23:18:54.544" v="7188"/>
          <ac:picMkLst>
            <pc:docMk/>
            <pc:sldMk cId="0" sldId="265"/>
            <ac:picMk id="4" creationId="{50E73ED2-BEA0-497D-8213-8B4A2399CC1D}"/>
          </ac:picMkLst>
        </pc:picChg>
        <pc:picChg chg="mod ord">
          <ac:chgData name="ronita ronita" userId="59119c6204f36a8b" providerId="LiveId" clId="{23FC0FDB-174B-450A-87BC-D7A76083D358}" dt="2019-11-16T18:09:03.172" v="514" actId="1076"/>
          <ac:picMkLst>
            <pc:docMk/>
            <pc:sldMk cId="0" sldId="265"/>
            <ac:picMk id="128" creationId="{00000000-0000-0000-0000-000000000000}"/>
          </ac:picMkLst>
        </pc:picChg>
        <pc:cxnChg chg="add del">
          <ac:chgData name="ronita ronita" userId="59119c6204f36a8b" providerId="LiveId" clId="{23FC0FDB-174B-450A-87BC-D7A76083D358}" dt="2019-11-16T17:27:53.581" v="15" actId="26606"/>
          <ac:cxnSpMkLst>
            <pc:docMk/>
            <pc:sldMk cId="0" sldId="265"/>
            <ac:cxnSpMk id="135" creationId="{20E3A342-4D61-4E3F-AF90-1AB42AEB96CC}"/>
          </ac:cxnSpMkLst>
        </pc:cxnChg>
        <pc:cxnChg chg="add">
          <ac:chgData name="ronita ronita" userId="59119c6204f36a8b" providerId="LiveId" clId="{23FC0FDB-174B-450A-87BC-D7A76083D358}" dt="2019-11-16T17:27:53.581" v="15" actId="26606"/>
          <ac:cxnSpMkLst>
            <pc:docMk/>
            <pc:sldMk cId="0" sldId="265"/>
            <ac:cxnSpMk id="142" creationId="{67182200-4859-4C8D-BCBB-55B245C28BA3}"/>
          </ac:cxnSpMkLst>
        </pc:cxnChg>
      </pc:sldChg>
      <pc:sldChg chg="addSp delSp modSp modTransition setBg modNotesTx">
        <pc:chgData name="ronita ronita" userId="59119c6204f36a8b" providerId="LiveId" clId="{23FC0FDB-174B-450A-87BC-D7A76083D358}" dt="2019-11-17T23:58:37.317" v="7225"/>
        <pc:sldMkLst>
          <pc:docMk/>
          <pc:sldMk cId="0" sldId="266"/>
        </pc:sldMkLst>
        <pc:spChg chg="add del">
          <ac:chgData name="ronita ronita" userId="59119c6204f36a8b" providerId="LiveId" clId="{23FC0FDB-174B-450A-87BC-D7A76083D358}" dt="2019-11-16T17:46:44.240" v="281" actId="26606"/>
          <ac:spMkLst>
            <pc:docMk/>
            <pc:sldMk cId="0" sldId="266"/>
            <ac:spMk id="78" creationId="{3CD9DF72-87A3-404E-A828-84CBF11A8303}"/>
          </ac:spMkLst>
        </pc:spChg>
        <pc:spChg chg="mod">
          <ac:chgData name="ronita ronita" userId="59119c6204f36a8b" providerId="LiveId" clId="{23FC0FDB-174B-450A-87BC-D7A76083D358}" dt="2019-11-16T17:46:44.240" v="281" actId="26606"/>
          <ac:spMkLst>
            <pc:docMk/>
            <pc:sldMk cId="0" sldId="266"/>
            <ac:spMk id="133" creationId="{00000000-0000-0000-0000-000000000000}"/>
          </ac:spMkLst>
        </pc:spChg>
        <pc:spChg chg="mod">
          <ac:chgData name="ronita ronita" userId="59119c6204f36a8b" providerId="LiveId" clId="{23FC0FDB-174B-450A-87BC-D7A76083D358}" dt="2019-11-16T17:46:44.240" v="281" actId="26606"/>
          <ac:spMkLst>
            <pc:docMk/>
            <pc:sldMk cId="0" sldId="266"/>
            <ac:spMk id="134" creationId="{00000000-0000-0000-0000-000000000000}"/>
          </ac:spMkLst>
        </pc:spChg>
        <pc:picChg chg="add del mod">
          <ac:chgData name="ronita ronita" userId="59119c6204f36a8b" providerId="LiveId" clId="{23FC0FDB-174B-450A-87BC-D7A76083D358}" dt="2019-11-17T23:58:37.317" v="7225"/>
          <ac:picMkLst>
            <pc:docMk/>
            <pc:sldMk cId="0" sldId="266"/>
            <ac:picMk id="2" creationId="{20E8425C-00A5-43A9-9804-F98DBA50E211}"/>
          </ac:picMkLst>
        </pc:picChg>
        <pc:picChg chg="mod ord">
          <ac:chgData name="ronita ronita" userId="59119c6204f36a8b" providerId="LiveId" clId="{23FC0FDB-174B-450A-87BC-D7A76083D358}" dt="2019-11-16T17:46:44.240" v="281" actId="26606"/>
          <ac:picMkLst>
            <pc:docMk/>
            <pc:sldMk cId="0" sldId="266"/>
            <ac:picMk id="3" creationId="{BA2D3C40-27B3-434E-A6D1-98C21A2A70E5}"/>
          </ac:picMkLst>
        </pc:picChg>
        <pc:picChg chg="add mod">
          <ac:chgData name="ronita ronita" userId="59119c6204f36a8b" providerId="LiveId" clId="{23FC0FDB-174B-450A-87BC-D7A76083D358}" dt="2019-11-17T23:58:37.317" v="7225"/>
          <ac:picMkLst>
            <pc:docMk/>
            <pc:sldMk cId="0" sldId="266"/>
            <ac:picMk id="5" creationId="{5256E848-89D0-411B-B1D8-83A1829B6D92}"/>
          </ac:picMkLst>
        </pc:picChg>
        <pc:cxnChg chg="add del">
          <ac:chgData name="ronita ronita" userId="59119c6204f36a8b" providerId="LiveId" clId="{23FC0FDB-174B-450A-87BC-D7A76083D358}" dt="2019-11-16T17:46:44.240" v="281" actId="26606"/>
          <ac:cxnSpMkLst>
            <pc:docMk/>
            <pc:sldMk cId="0" sldId="266"/>
            <ac:cxnSpMk id="80" creationId="{20E3A342-4D61-4E3F-AF90-1AB42AEB96CC}"/>
          </ac:cxnSpMkLst>
        </pc:cxnChg>
        <pc:cxnChg chg="add del">
          <ac:chgData name="ronita ronita" userId="59119c6204f36a8b" providerId="LiveId" clId="{23FC0FDB-174B-450A-87BC-D7A76083D358}" dt="2019-11-16T17:46:44.240" v="281" actId="26606"/>
          <ac:cxnSpMkLst>
            <pc:docMk/>
            <pc:sldMk cId="0" sldId="266"/>
            <ac:cxnSpMk id="137" creationId="{E4A809D5-3600-46D4-A466-67F2349A54FB}"/>
          </ac:cxnSpMkLst>
        </pc:cxnChg>
      </pc:sldChg>
      <pc:sldChg chg="modSp del setBg">
        <pc:chgData name="ronita ronita" userId="59119c6204f36a8b" providerId="LiveId" clId="{23FC0FDB-174B-450A-87BC-D7A76083D358}" dt="2019-11-16T18:54:20.160" v="751" actId="2696"/>
        <pc:sldMkLst>
          <pc:docMk/>
          <pc:sldMk cId="0" sldId="267"/>
        </pc:sldMkLst>
        <pc:spChg chg="mod">
          <ac:chgData name="ronita ronita" userId="59119c6204f36a8b" providerId="LiveId" clId="{23FC0FDB-174B-450A-87BC-D7A76083D358}" dt="2019-11-16T18:45:55.980" v="717" actId="14100"/>
          <ac:spMkLst>
            <pc:docMk/>
            <pc:sldMk cId="0" sldId="267"/>
            <ac:spMk id="141" creationId="{00000000-0000-0000-0000-000000000000}"/>
          </ac:spMkLst>
        </pc:spChg>
        <pc:picChg chg="mod">
          <ac:chgData name="ronita ronita" userId="59119c6204f36a8b" providerId="LiveId" clId="{23FC0FDB-174B-450A-87BC-D7A76083D358}" dt="2019-11-16T18:51:40.791" v="721" actId="1076"/>
          <ac:picMkLst>
            <pc:docMk/>
            <pc:sldMk cId="0" sldId="267"/>
            <ac:picMk id="143" creationId="{00000000-0000-0000-0000-000000000000}"/>
          </ac:picMkLst>
        </pc:picChg>
      </pc:sldChg>
      <pc:sldChg chg="addSp delSp modSp add del mod modTransition setBg setClrOvrMap">
        <pc:chgData name="ronita ronita" userId="59119c6204f36a8b" providerId="LiveId" clId="{23FC0FDB-174B-450A-87BC-D7A76083D358}" dt="2019-11-17T23:21:59.460" v="7195"/>
        <pc:sldMkLst>
          <pc:docMk/>
          <pc:sldMk cId="0" sldId="268"/>
        </pc:sldMkLst>
        <pc:spChg chg="add del">
          <ac:chgData name="ronita ronita" userId="59119c6204f36a8b" providerId="LiveId" clId="{23FC0FDB-174B-450A-87BC-D7A76083D358}" dt="2019-11-17T08:48:39.036" v="3986"/>
          <ac:spMkLst>
            <pc:docMk/>
            <pc:sldMk cId="0" sldId="268"/>
            <ac:spMk id="2" creationId="{4AE23384-71FC-4FDB-A48E-8E61A6194EE4}"/>
          </ac:spMkLst>
        </pc:spChg>
        <pc:spChg chg="add mod">
          <ac:chgData name="ronita ronita" userId="59119c6204f36a8b" providerId="LiveId" clId="{23FC0FDB-174B-450A-87BC-D7A76083D358}" dt="2019-11-16T18:27:32.136" v="579" actId="26606"/>
          <ac:spMkLst>
            <pc:docMk/>
            <pc:sldMk cId="0" sldId="268"/>
            <ac:spMk id="4" creationId="{5EAFD50F-2834-4393-87AB-D4D2F835C386}"/>
          </ac:spMkLst>
        </pc:spChg>
        <pc:spChg chg="add mod">
          <ac:chgData name="ronita ronita" userId="59119c6204f36a8b" providerId="LiveId" clId="{23FC0FDB-174B-450A-87BC-D7A76083D358}" dt="2019-11-16T18:27:32.136" v="579" actId="26606"/>
          <ac:spMkLst>
            <pc:docMk/>
            <pc:sldMk cId="0" sldId="268"/>
            <ac:spMk id="7" creationId="{380A3668-2AFD-4CCC-A529-9F2A2FDF503D}"/>
          </ac:spMkLst>
        </pc:spChg>
        <pc:spChg chg="add mod">
          <ac:chgData name="ronita ronita" userId="59119c6204f36a8b" providerId="LiveId" clId="{23FC0FDB-174B-450A-87BC-D7A76083D358}" dt="2019-11-16T18:27:32.136" v="579" actId="26606"/>
          <ac:spMkLst>
            <pc:docMk/>
            <pc:sldMk cId="0" sldId="268"/>
            <ac:spMk id="10" creationId="{E0C2D184-4B6B-4555-A4F1-58DC02845E51}"/>
          </ac:spMkLst>
        </pc:spChg>
        <pc:spChg chg="add del mod">
          <ac:chgData name="ronita ronita" userId="59119c6204f36a8b" providerId="LiveId" clId="{23FC0FDB-174B-450A-87BC-D7A76083D358}" dt="2019-11-16T18:34:34.812" v="614" actId="931"/>
          <ac:spMkLst>
            <pc:docMk/>
            <pc:sldMk cId="0" sldId="268"/>
            <ac:spMk id="13" creationId="{FACDED1E-4B16-4FEC-99CB-67668F484270}"/>
          </ac:spMkLst>
        </pc:spChg>
        <pc:spChg chg="add del mod">
          <ac:chgData name="ronita ronita" userId="59119c6204f36a8b" providerId="LiveId" clId="{23FC0FDB-174B-450A-87BC-D7A76083D358}" dt="2019-11-16T18:34:34.804" v="611" actId="931"/>
          <ac:spMkLst>
            <pc:docMk/>
            <pc:sldMk cId="0" sldId="268"/>
            <ac:spMk id="16" creationId="{8599B0AD-20F1-4848-8F9B-2FF69DFAA55C}"/>
          </ac:spMkLst>
        </pc:spChg>
        <pc:spChg chg="add del">
          <ac:chgData name="ronita ronita" userId="59119c6204f36a8b" providerId="LiveId" clId="{23FC0FDB-174B-450A-87BC-D7A76083D358}" dt="2019-11-16T18:34:30.203" v="606" actId="26606"/>
          <ac:spMkLst>
            <pc:docMk/>
            <pc:sldMk cId="0" sldId="268"/>
            <ac:spMk id="90" creationId="{C5E6CFF1-2F42-4E10-9A97-F116F46F53FE}"/>
          </ac:spMkLst>
        </pc:spChg>
        <pc:spChg chg="del">
          <ac:chgData name="ronita ronita" userId="59119c6204f36a8b" providerId="LiveId" clId="{23FC0FDB-174B-450A-87BC-D7A76083D358}" dt="2019-11-16T18:27:32.136" v="579" actId="26606"/>
          <ac:spMkLst>
            <pc:docMk/>
            <pc:sldMk cId="0" sldId="268"/>
            <ac:spMk id="91" creationId="{6166C6D1-23AC-49C4-BA07-238E4E9F8CEB}"/>
          </ac:spMkLst>
        </pc:spChg>
        <pc:spChg chg="del">
          <ac:chgData name="ronita ronita" userId="59119c6204f36a8b" providerId="LiveId" clId="{23FC0FDB-174B-450A-87BC-D7A76083D358}" dt="2019-11-16T18:27:32.136" v="579" actId="26606"/>
          <ac:spMkLst>
            <pc:docMk/>
            <pc:sldMk cId="0" sldId="268"/>
            <ac:spMk id="93" creationId="{E186B68C-84BC-4A6E-99D1-EE87483C1349}"/>
          </ac:spMkLst>
        </pc:spChg>
        <pc:spChg chg="del">
          <ac:chgData name="ronita ronita" userId="59119c6204f36a8b" providerId="LiveId" clId="{23FC0FDB-174B-450A-87BC-D7A76083D358}" dt="2019-11-16T18:27:32.136" v="579" actId="26606"/>
          <ac:spMkLst>
            <pc:docMk/>
            <pc:sldMk cId="0" sldId="268"/>
            <ac:spMk id="95" creationId="{B775CD93-9DF2-48CB-9F57-1BCA9A46C7FA}"/>
          </ac:spMkLst>
        </pc:spChg>
        <pc:spChg chg="del">
          <ac:chgData name="ronita ronita" userId="59119c6204f36a8b" providerId="LiveId" clId="{23FC0FDB-174B-450A-87BC-D7A76083D358}" dt="2019-11-16T18:27:32.136" v="579" actId="26606"/>
          <ac:spMkLst>
            <pc:docMk/>
            <pc:sldMk cId="0" sldId="268"/>
            <ac:spMk id="97" creationId="{1C091803-41C2-48E0-9228-5148460C7479}"/>
          </ac:spMkLst>
        </pc:spChg>
        <pc:spChg chg="mod">
          <ac:chgData name="ronita ronita" userId="59119c6204f36a8b" providerId="LiveId" clId="{23FC0FDB-174B-450A-87BC-D7A76083D358}" dt="2019-11-16T18:35:29.461" v="616" actId="1076"/>
          <ac:spMkLst>
            <pc:docMk/>
            <pc:sldMk cId="0" sldId="268"/>
            <ac:spMk id="148" creationId="{00000000-0000-0000-0000-000000000000}"/>
          </ac:spMkLst>
        </pc:spChg>
        <pc:spChg chg="mod">
          <ac:chgData name="ronita ronita" userId="59119c6204f36a8b" providerId="LiveId" clId="{23FC0FDB-174B-450A-87BC-D7A76083D358}" dt="2019-11-16T18:34:34.815" v="615" actId="20577"/>
          <ac:spMkLst>
            <pc:docMk/>
            <pc:sldMk cId="0" sldId="268"/>
            <ac:spMk id="149" creationId="{00000000-0000-0000-0000-000000000000}"/>
          </ac:spMkLst>
        </pc:spChg>
        <pc:picChg chg="add del mod">
          <ac:chgData name="ronita ronita" userId="59119c6204f36a8b" providerId="LiveId" clId="{23FC0FDB-174B-450A-87BC-D7A76083D358}" dt="2019-11-17T23:20:37.877" v="7190"/>
          <ac:picMkLst>
            <pc:docMk/>
            <pc:sldMk cId="0" sldId="268"/>
            <ac:picMk id="3" creationId="{3AAD223A-AEB0-4813-A325-026B216D0206}"/>
          </ac:picMkLst>
        </pc:picChg>
        <pc:picChg chg="add del mod">
          <ac:chgData name="ronita ronita" userId="59119c6204f36a8b" providerId="LiveId" clId="{23FC0FDB-174B-450A-87BC-D7A76083D358}" dt="2019-11-16T18:24:16.119" v="568"/>
          <ac:picMkLst>
            <pc:docMk/>
            <pc:sldMk cId="0" sldId="268"/>
            <ac:picMk id="3" creationId="{7BCEE05E-2DAC-4406-B0C1-932CF990B8F8}"/>
          </ac:picMkLst>
        </pc:picChg>
        <pc:picChg chg="add del mod">
          <ac:chgData name="ronita ronita" userId="59119c6204f36a8b" providerId="LiveId" clId="{23FC0FDB-174B-450A-87BC-D7A76083D358}" dt="2019-11-17T23:21:01.363" v="7191"/>
          <ac:picMkLst>
            <pc:docMk/>
            <pc:sldMk cId="0" sldId="268"/>
            <ac:picMk id="5" creationId="{A1B0C591-47B2-4341-9C21-D9A8915BFD49}"/>
          </ac:picMkLst>
        </pc:picChg>
        <pc:picChg chg="add del mod">
          <ac:chgData name="ronita ronita" userId="59119c6204f36a8b" providerId="LiveId" clId="{23FC0FDB-174B-450A-87BC-D7A76083D358}" dt="2019-11-17T23:21:14.862" v="7193"/>
          <ac:picMkLst>
            <pc:docMk/>
            <pc:sldMk cId="0" sldId="268"/>
            <ac:picMk id="6" creationId="{81F70281-BA92-49A4-B0F3-4A9AEA533DE7}"/>
          </ac:picMkLst>
        </pc:picChg>
        <pc:picChg chg="add del mod">
          <ac:chgData name="ronita ronita" userId="59119c6204f36a8b" providerId="LiveId" clId="{23FC0FDB-174B-450A-87BC-D7A76083D358}" dt="2019-11-16T18:27:07.319" v="578" actId="478"/>
          <ac:picMkLst>
            <pc:docMk/>
            <pc:sldMk cId="0" sldId="268"/>
            <ac:picMk id="6" creationId="{E01DDC13-30AA-4A33-B951-05C0D5EE108D}"/>
          </ac:picMkLst>
        </pc:picChg>
        <pc:picChg chg="add del mod">
          <ac:chgData name="ronita ronita" userId="59119c6204f36a8b" providerId="LiveId" clId="{23FC0FDB-174B-450A-87BC-D7A76083D358}" dt="2019-11-17T23:21:34.005" v="7194"/>
          <ac:picMkLst>
            <pc:docMk/>
            <pc:sldMk cId="0" sldId="268"/>
            <ac:picMk id="8" creationId="{74E25AD2-115E-4293-9708-24391E14F758}"/>
          </ac:picMkLst>
        </pc:picChg>
        <pc:picChg chg="add del mod ord">
          <ac:chgData name="ronita ronita" userId="59119c6204f36a8b" providerId="LiveId" clId="{23FC0FDB-174B-450A-87BC-D7A76083D358}" dt="2019-11-16T18:34:31.105" v="608"/>
          <ac:picMkLst>
            <pc:docMk/>
            <pc:sldMk cId="0" sldId="268"/>
            <ac:picMk id="9" creationId="{3572CD8F-106C-4C6A-B3DB-A045A4439719}"/>
          </ac:picMkLst>
        </pc:picChg>
        <pc:picChg chg="add del mod">
          <ac:chgData name="ronita ronita" userId="59119c6204f36a8b" providerId="LiveId" clId="{23FC0FDB-174B-450A-87BC-D7A76083D358}" dt="2019-11-17T23:21:59.460" v="7195"/>
          <ac:picMkLst>
            <pc:docMk/>
            <pc:sldMk cId="0" sldId="268"/>
            <ac:picMk id="11" creationId="{3E0A5C7E-9189-4BAE-8344-3F281E6F5A7D}"/>
          </ac:picMkLst>
        </pc:picChg>
        <pc:picChg chg="add del mod">
          <ac:chgData name="ronita ronita" userId="59119c6204f36a8b" providerId="LiveId" clId="{23FC0FDB-174B-450A-87BC-D7A76083D358}" dt="2019-11-16T18:34:34.812" v="614" actId="931"/>
          <ac:picMkLst>
            <pc:docMk/>
            <pc:sldMk cId="0" sldId="268"/>
            <ac:picMk id="12" creationId="{3C068410-95BE-4007-8EAD-E21D98F04281}"/>
          </ac:picMkLst>
        </pc:picChg>
        <pc:picChg chg="add mod">
          <ac:chgData name="ronita ronita" userId="59119c6204f36a8b" providerId="LiveId" clId="{23FC0FDB-174B-450A-87BC-D7A76083D358}" dt="2019-11-17T23:21:59.460" v="7195"/>
          <ac:picMkLst>
            <pc:docMk/>
            <pc:sldMk cId="0" sldId="268"/>
            <ac:picMk id="12" creationId="{5D34B4E1-B406-4A83-867F-8D5F5E875983}"/>
          </ac:picMkLst>
        </pc:picChg>
        <pc:picChg chg="add del mod ord">
          <ac:chgData name="ronita ronita" userId="59119c6204f36a8b" providerId="LiveId" clId="{23FC0FDB-174B-450A-87BC-D7A76083D358}" dt="2019-11-16T18:34:34.804" v="611" actId="931"/>
          <ac:picMkLst>
            <pc:docMk/>
            <pc:sldMk cId="0" sldId="268"/>
            <ac:picMk id="15" creationId="{E30C4781-1F0A-4CCF-99D8-8FB3A5ADAD4C}"/>
          </ac:picMkLst>
        </pc:picChg>
        <pc:picChg chg="del">
          <ac:chgData name="ronita ronita" userId="59119c6204f36a8b" providerId="LiveId" clId="{23FC0FDB-174B-450A-87BC-D7A76083D358}" dt="2019-11-16T18:24:22.031" v="569" actId="478"/>
          <ac:picMkLst>
            <pc:docMk/>
            <pc:sldMk cId="0" sldId="268"/>
            <ac:picMk id="150" creationId="{00000000-0000-0000-0000-000000000000}"/>
          </ac:picMkLst>
        </pc:picChg>
        <pc:cxnChg chg="add del">
          <ac:chgData name="ronita ronita" userId="59119c6204f36a8b" providerId="LiveId" clId="{23FC0FDB-174B-450A-87BC-D7A76083D358}" dt="2019-11-16T18:34:30.203" v="606" actId="26606"/>
          <ac:cxnSpMkLst>
            <pc:docMk/>
            <pc:sldMk cId="0" sldId="268"/>
            <ac:cxnSpMk id="92" creationId="{96A8629B-8289-498B-939B-1CA0C106182C}"/>
          </ac:cxnSpMkLst>
        </pc:cxnChg>
      </pc:sldChg>
      <pc:sldChg chg="addSp delSp modSp mod modTransition setClrOvrMap modNotesTx">
        <pc:chgData name="ronita ronita" userId="59119c6204f36a8b" providerId="LiveId" clId="{23FC0FDB-174B-450A-87BC-D7A76083D358}" dt="2019-11-17T23:33:29.541" v="7196"/>
        <pc:sldMkLst>
          <pc:docMk/>
          <pc:sldMk cId="0" sldId="269"/>
        </pc:sldMkLst>
        <pc:spChg chg="add del mod">
          <ac:chgData name="ronita ronita" userId="59119c6204f36a8b" providerId="LiveId" clId="{23FC0FDB-174B-450A-87BC-D7A76083D358}" dt="2019-11-16T18:11:48.126" v="539" actId="478"/>
          <ac:spMkLst>
            <pc:docMk/>
            <pc:sldMk cId="0" sldId="269"/>
            <ac:spMk id="4" creationId="{5255CB22-6C5E-4194-BD2C-74742340F078}"/>
          </ac:spMkLst>
        </pc:spChg>
        <pc:spChg chg="add mod">
          <ac:chgData name="ronita ronita" userId="59119c6204f36a8b" providerId="LiveId" clId="{23FC0FDB-174B-450A-87BC-D7A76083D358}" dt="2019-11-16T18:12:35.274" v="545" actId="26606"/>
          <ac:spMkLst>
            <pc:docMk/>
            <pc:sldMk cId="0" sldId="269"/>
            <ac:spMk id="7" creationId="{73DFB231-36CF-461A-964B-C872EAC4899C}"/>
          </ac:spMkLst>
        </pc:spChg>
        <pc:spChg chg="add del">
          <ac:chgData name="ronita ronita" userId="59119c6204f36a8b" providerId="LiveId" clId="{23FC0FDB-174B-450A-87BC-D7A76083D358}" dt="2019-11-16T18:12:35.274" v="545" actId="26606"/>
          <ac:spMkLst>
            <pc:docMk/>
            <pc:sldMk cId="0" sldId="269"/>
            <ac:spMk id="98" creationId="{4038CB10-1F5C-4D54-9DF7-12586DE5B007}"/>
          </ac:spMkLst>
        </pc:spChg>
        <pc:spChg chg="add del">
          <ac:chgData name="ronita ronita" userId="59119c6204f36a8b" providerId="LiveId" clId="{23FC0FDB-174B-450A-87BC-D7A76083D358}" dt="2019-11-16T18:12:35.274" v="545" actId="26606"/>
          <ac:spMkLst>
            <pc:docMk/>
            <pc:sldMk cId="0" sldId="269"/>
            <ac:spMk id="100" creationId="{73ED6512-6858-4552-B699-9A97FE9A4EA2}"/>
          </ac:spMkLst>
        </pc:spChg>
        <pc:spChg chg="mod">
          <ac:chgData name="ronita ronita" userId="59119c6204f36a8b" providerId="LiveId" clId="{23FC0FDB-174B-450A-87BC-D7A76083D358}" dt="2019-11-16T18:20:53.746" v="558" actId="1076"/>
          <ac:spMkLst>
            <pc:docMk/>
            <pc:sldMk cId="0" sldId="269"/>
            <ac:spMk id="155" creationId="{00000000-0000-0000-0000-000000000000}"/>
          </ac:spMkLst>
        </pc:spChg>
        <pc:spChg chg="mod ord">
          <ac:chgData name="ronita ronita" userId="59119c6204f36a8b" providerId="LiveId" clId="{23FC0FDB-174B-450A-87BC-D7A76083D358}" dt="2019-11-16T18:20:57.360" v="559" actId="1076"/>
          <ac:spMkLst>
            <pc:docMk/>
            <pc:sldMk cId="0" sldId="269"/>
            <ac:spMk id="156" creationId="{00000000-0000-0000-0000-000000000000}"/>
          </ac:spMkLst>
        </pc:spChg>
        <pc:spChg chg="add">
          <ac:chgData name="ronita ronita" userId="59119c6204f36a8b" providerId="LiveId" clId="{23FC0FDB-174B-450A-87BC-D7A76083D358}" dt="2019-11-16T18:12:35.274" v="545" actId="26606"/>
          <ac:spMkLst>
            <pc:docMk/>
            <pc:sldMk cId="0" sldId="269"/>
            <ac:spMk id="158" creationId="{C5E6CFF1-2F42-4E10-9A97-F116F46F53FE}"/>
          </ac:spMkLst>
        </pc:spChg>
        <pc:spChg chg="add del">
          <ac:chgData name="ronita ronita" userId="59119c6204f36a8b" providerId="LiveId" clId="{23FC0FDB-174B-450A-87BC-D7A76083D358}" dt="2019-11-16T18:12:31.580" v="544" actId="26606"/>
          <ac:spMkLst>
            <pc:docMk/>
            <pc:sldMk cId="0" sldId="269"/>
            <ac:spMk id="161" creationId="{4038CB10-1F5C-4D54-9DF7-12586DE5B007}"/>
          </ac:spMkLst>
        </pc:spChg>
        <pc:spChg chg="add del">
          <ac:chgData name="ronita ronita" userId="59119c6204f36a8b" providerId="LiveId" clId="{23FC0FDB-174B-450A-87BC-D7A76083D358}" dt="2019-11-16T18:12:31.580" v="544" actId="26606"/>
          <ac:spMkLst>
            <pc:docMk/>
            <pc:sldMk cId="0" sldId="269"/>
            <ac:spMk id="163" creationId="{73ED6512-6858-4552-B699-9A97FE9A4EA2}"/>
          </ac:spMkLst>
        </pc:spChg>
        <pc:picChg chg="add mod">
          <ac:chgData name="ronita ronita" userId="59119c6204f36a8b" providerId="LiveId" clId="{23FC0FDB-174B-450A-87BC-D7A76083D358}" dt="2019-11-17T23:33:29.541" v="7196"/>
          <ac:picMkLst>
            <pc:docMk/>
            <pc:sldMk cId="0" sldId="269"/>
            <ac:picMk id="2" creationId="{34ED27AF-05FD-4AFF-9606-06F9C1BD1EFA}"/>
          </ac:picMkLst>
        </pc:picChg>
        <pc:picChg chg="add del mod">
          <ac:chgData name="ronita ronita" userId="59119c6204f36a8b" providerId="LiveId" clId="{23FC0FDB-174B-450A-87BC-D7A76083D358}" dt="2019-11-16T18:11:48.126" v="539" actId="478"/>
          <ac:picMkLst>
            <pc:docMk/>
            <pc:sldMk cId="0" sldId="269"/>
            <ac:picMk id="3" creationId="{82CE8B67-CA5A-47F0-8725-DEC34E831D99}"/>
          </ac:picMkLst>
        </pc:picChg>
        <pc:picChg chg="add mod ord">
          <ac:chgData name="ronita ronita" userId="59119c6204f36a8b" providerId="LiveId" clId="{23FC0FDB-174B-450A-87BC-D7A76083D358}" dt="2019-11-16T18:20:50.888" v="557" actId="1076"/>
          <ac:picMkLst>
            <pc:docMk/>
            <pc:sldMk cId="0" sldId="269"/>
            <ac:picMk id="6" creationId="{406D65ED-436A-456E-9DC1-ECC7BCCC9280}"/>
          </ac:picMkLst>
        </pc:picChg>
        <pc:picChg chg="add del mod">
          <ac:chgData name="ronita ronita" userId="59119c6204f36a8b" providerId="LiveId" clId="{23FC0FDB-174B-450A-87BC-D7A76083D358}" dt="2019-11-16T18:11:48.126" v="539" actId="478"/>
          <ac:picMkLst>
            <pc:docMk/>
            <pc:sldMk cId="0" sldId="269"/>
            <ac:picMk id="157" creationId="{00000000-0000-0000-0000-000000000000}"/>
          </ac:picMkLst>
        </pc:picChg>
        <pc:cxnChg chg="add">
          <ac:chgData name="ronita ronita" userId="59119c6204f36a8b" providerId="LiveId" clId="{23FC0FDB-174B-450A-87BC-D7A76083D358}" dt="2019-11-16T18:12:35.274" v="545" actId="26606"/>
          <ac:cxnSpMkLst>
            <pc:docMk/>
            <pc:sldMk cId="0" sldId="269"/>
            <ac:cxnSpMk id="159" creationId="{96A8629B-8289-498B-939B-1CA0C106182C}"/>
          </ac:cxnSpMkLst>
        </pc:cxnChg>
      </pc:sldChg>
      <pc:sldChg chg="addSp delSp modSp modTransition modNotesTx">
        <pc:chgData name="ronita ronita" userId="59119c6204f36a8b" providerId="LiveId" clId="{23FC0FDB-174B-450A-87BC-D7A76083D358}" dt="2019-11-17T23:35:59.316" v="7199"/>
        <pc:sldMkLst>
          <pc:docMk/>
          <pc:sldMk cId="0" sldId="270"/>
        </pc:sldMkLst>
        <pc:picChg chg="add del mod">
          <ac:chgData name="ronita ronita" userId="59119c6204f36a8b" providerId="LiveId" clId="{23FC0FDB-174B-450A-87BC-D7A76083D358}" dt="2019-11-17T23:35:24.541" v="7198"/>
          <ac:picMkLst>
            <pc:docMk/>
            <pc:sldMk cId="0" sldId="270"/>
            <ac:picMk id="2" creationId="{8432362B-6F59-4982-9DBA-FD4677E264D0}"/>
          </ac:picMkLst>
        </pc:picChg>
        <pc:picChg chg="add del mod">
          <ac:chgData name="ronita ronita" userId="59119c6204f36a8b" providerId="LiveId" clId="{23FC0FDB-174B-450A-87BC-D7A76083D358}" dt="2019-11-17T23:35:59.316" v="7199"/>
          <ac:picMkLst>
            <pc:docMk/>
            <pc:sldMk cId="0" sldId="270"/>
            <ac:picMk id="3" creationId="{BB8EAF73-609B-4559-A74D-59AF0FB4027F}"/>
          </ac:picMkLst>
        </pc:picChg>
        <pc:picChg chg="add mod">
          <ac:chgData name="ronita ronita" userId="59119c6204f36a8b" providerId="LiveId" clId="{23FC0FDB-174B-450A-87BC-D7A76083D358}" dt="2019-11-17T23:35:59.316" v="7199"/>
          <ac:picMkLst>
            <pc:docMk/>
            <pc:sldMk cId="0" sldId="270"/>
            <ac:picMk id="4" creationId="{7F67E795-587B-4E6B-82FF-24C5325173B6}"/>
          </ac:picMkLst>
        </pc:picChg>
        <pc:picChg chg="mod">
          <ac:chgData name="ronita ronita" userId="59119c6204f36a8b" providerId="LiveId" clId="{23FC0FDB-174B-450A-87BC-D7A76083D358}" dt="2019-11-16T18:39:54.341" v="695" actId="14100"/>
          <ac:picMkLst>
            <pc:docMk/>
            <pc:sldMk cId="0" sldId="270"/>
            <ac:picMk id="164" creationId="{00000000-0000-0000-0000-000000000000}"/>
          </ac:picMkLst>
        </pc:picChg>
      </pc:sldChg>
      <pc:sldChg chg="addSp delSp modSp modTransition modNotesTx">
        <pc:chgData name="ronita ronita" userId="59119c6204f36a8b" providerId="LiveId" clId="{23FC0FDB-174B-450A-87BC-D7A76083D358}" dt="2019-11-18T00:00:26.676" v="7228"/>
        <pc:sldMkLst>
          <pc:docMk/>
          <pc:sldMk cId="0" sldId="271"/>
        </pc:sldMkLst>
        <pc:picChg chg="add del mod">
          <ac:chgData name="ronita ronita" userId="59119c6204f36a8b" providerId="LiveId" clId="{23FC0FDB-174B-450A-87BC-D7A76083D358}" dt="2019-11-18T00:00:26.676" v="7228"/>
          <ac:picMkLst>
            <pc:docMk/>
            <pc:sldMk cId="0" sldId="271"/>
            <ac:picMk id="2" creationId="{5BECE4C1-3C86-420D-BD01-36018F39D410}"/>
          </ac:picMkLst>
        </pc:picChg>
        <pc:picChg chg="add mod">
          <ac:chgData name="ronita ronita" userId="59119c6204f36a8b" providerId="LiveId" clId="{23FC0FDB-174B-450A-87BC-D7A76083D358}" dt="2019-11-18T00:00:26.676" v="7228"/>
          <ac:picMkLst>
            <pc:docMk/>
            <pc:sldMk cId="0" sldId="271"/>
            <ac:picMk id="5" creationId="{79B6CE12-4E06-41B6-BB5B-F761A79B4C05}"/>
          </ac:picMkLst>
        </pc:picChg>
      </pc:sldChg>
      <pc:sldChg chg="addSp modSp modTransition setBg modNotesTx">
        <pc:chgData name="ronita ronita" userId="59119c6204f36a8b" providerId="LiveId" clId="{23FC0FDB-174B-450A-87BC-D7A76083D358}" dt="2019-11-18T00:01:17.295" v="7229"/>
        <pc:sldMkLst>
          <pc:docMk/>
          <pc:sldMk cId="0" sldId="272"/>
        </pc:sldMkLst>
        <pc:graphicFrameChg chg="mod">
          <ac:chgData name="ronita ronita" userId="59119c6204f36a8b" providerId="LiveId" clId="{23FC0FDB-174B-450A-87BC-D7A76083D358}" dt="2019-11-17T09:23:40.437" v="6310"/>
          <ac:graphicFrameMkLst>
            <pc:docMk/>
            <pc:sldMk cId="0" sldId="272"/>
            <ac:graphicFrameMk id="186" creationId="{88967068-B563-47EF-9870-DB78FAD86D0B}"/>
          </ac:graphicFrameMkLst>
        </pc:graphicFrameChg>
        <pc:picChg chg="add mod">
          <ac:chgData name="ronita ronita" userId="59119c6204f36a8b" providerId="LiveId" clId="{23FC0FDB-174B-450A-87BC-D7A76083D358}" dt="2019-11-18T00:01:17.295" v="7229"/>
          <ac:picMkLst>
            <pc:docMk/>
            <pc:sldMk cId="0" sldId="272"/>
            <ac:picMk id="2" creationId="{60BF2906-6529-41FB-94C5-C515B03E205B}"/>
          </ac:picMkLst>
        </pc:picChg>
      </pc:sldChg>
      <pc:sldChg chg="addSp delSp modSp mod modTransition setBg modNotesTx">
        <pc:chgData name="ronita ronita" userId="59119c6204f36a8b" providerId="LiveId" clId="{23FC0FDB-174B-450A-87BC-D7A76083D358}" dt="2019-11-18T13:24:26.528" v="7235"/>
        <pc:sldMkLst>
          <pc:docMk/>
          <pc:sldMk cId="0" sldId="273"/>
        </pc:sldMkLst>
        <pc:spChg chg="add del">
          <ac:chgData name="ronita ronita" userId="59119c6204f36a8b" providerId="LiveId" clId="{23FC0FDB-174B-450A-87BC-D7A76083D358}" dt="2019-11-17T09:26:16.661" v="6593"/>
          <ac:spMkLst>
            <pc:docMk/>
            <pc:sldMk cId="0" sldId="273"/>
            <ac:spMk id="2" creationId="{2CD397BB-CC66-4880-9E2A-FB630C82F3C2}"/>
          </ac:spMkLst>
        </pc:spChg>
        <pc:spChg chg="add mod">
          <ac:chgData name="ronita ronita" userId="59119c6204f36a8b" providerId="LiveId" clId="{23FC0FDB-174B-450A-87BC-D7A76083D358}" dt="2019-11-17T09:28:07.885" v="6664" actId="26606"/>
          <ac:spMkLst>
            <pc:docMk/>
            <pc:sldMk cId="0" sldId="273"/>
            <ac:spMk id="5" creationId="{EDB22B39-CEF3-46CF-8B62-7AC7171FB9CA}"/>
          </ac:spMkLst>
        </pc:spChg>
        <pc:spChg chg="add">
          <ac:chgData name="ronita ronita" userId="59119c6204f36a8b" providerId="LiveId" clId="{23FC0FDB-174B-450A-87BC-D7A76083D358}" dt="2019-11-17T09:28:07.885" v="6664" actId="26606"/>
          <ac:spMkLst>
            <pc:docMk/>
            <pc:sldMk cId="0" sldId="273"/>
            <ac:spMk id="123" creationId="{3CD9DF72-87A3-404E-A828-84CBF11A8303}"/>
          </ac:spMkLst>
        </pc:spChg>
        <pc:spChg chg="mod">
          <ac:chgData name="ronita ronita" userId="59119c6204f36a8b" providerId="LiveId" clId="{23FC0FDB-174B-450A-87BC-D7A76083D358}" dt="2019-11-17T09:28:41.031" v="6672" actId="2711"/>
          <ac:spMkLst>
            <pc:docMk/>
            <pc:sldMk cId="0" sldId="273"/>
            <ac:spMk id="181" creationId="{00000000-0000-0000-0000-000000000000}"/>
          </ac:spMkLst>
        </pc:spChg>
        <pc:spChg chg="mod">
          <ac:chgData name="ronita ronita" userId="59119c6204f36a8b" providerId="LiveId" clId="{23FC0FDB-174B-450A-87BC-D7A76083D358}" dt="2019-11-17T09:31:45.844" v="6758" actId="1076"/>
          <ac:spMkLst>
            <pc:docMk/>
            <pc:sldMk cId="0" sldId="273"/>
            <ac:spMk id="182" creationId="{00000000-0000-0000-0000-000000000000}"/>
          </ac:spMkLst>
        </pc:spChg>
        <pc:picChg chg="add mod ord">
          <ac:chgData name="ronita ronita" userId="59119c6204f36a8b" providerId="LiveId" clId="{23FC0FDB-174B-450A-87BC-D7A76083D358}" dt="2019-11-17T09:28:07.885" v="6664" actId="26606"/>
          <ac:picMkLst>
            <pc:docMk/>
            <pc:sldMk cId="0" sldId="273"/>
            <ac:picMk id="4" creationId="{A7EEA7FE-1B11-4802-9F2D-88B11D0B7BC6}"/>
          </ac:picMkLst>
        </pc:picChg>
        <pc:picChg chg="add del mod">
          <ac:chgData name="ronita ronita" userId="59119c6204f36a8b" providerId="LiveId" clId="{23FC0FDB-174B-450A-87BC-D7A76083D358}" dt="2019-11-18T00:04:30.574" v="7231"/>
          <ac:picMkLst>
            <pc:docMk/>
            <pc:sldMk cId="0" sldId="273"/>
            <ac:picMk id="6" creationId="{E81B9E7B-524D-4C6B-BF55-5D3791F9F8CE}"/>
          </ac:picMkLst>
        </pc:picChg>
        <pc:picChg chg="add del mod">
          <ac:chgData name="ronita ronita" userId="59119c6204f36a8b" providerId="LiveId" clId="{23FC0FDB-174B-450A-87BC-D7A76083D358}" dt="2019-11-18T00:04:55.344" v="7232"/>
          <ac:picMkLst>
            <pc:docMk/>
            <pc:sldMk cId="0" sldId="273"/>
            <ac:picMk id="7" creationId="{4660E405-86B1-4DC8-92DC-AB7E09F34E0F}"/>
          </ac:picMkLst>
        </pc:picChg>
        <pc:picChg chg="add del mod">
          <ac:chgData name="ronita ronita" userId="59119c6204f36a8b" providerId="LiveId" clId="{23FC0FDB-174B-450A-87BC-D7A76083D358}" dt="2019-11-18T00:05:14.788" v="7233"/>
          <ac:picMkLst>
            <pc:docMk/>
            <pc:sldMk cId="0" sldId="273"/>
            <ac:picMk id="8" creationId="{EA77B11F-B246-4CB5-AD2F-F002D945D49D}"/>
          </ac:picMkLst>
        </pc:picChg>
        <pc:picChg chg="add del mod">
          <ac:chgData name="ronita ronita" userId="59119c6204f36a8b" providerId="LiveId" clId="{23FC0FDB-174B-450A-87BC-D7A76083D358}" dt="2019-11-18T13:23:46.810" v="7234"/>
          <ac:picMkLst>
            <pc:docMk/>
            <pc:sldMk cId="0" sldId="273"/>
            <ac:picMk id="9" creationId="{308BA991-427A-43F1-8E6C-872F556391E7}"/>
          </ac:picMkLst>
        </pc:picChg>
        <pc:picChg chg="add del mod">
          <ac:chgData name="ronita ronita" userId="59119c6204f36a8b" providerId="LiveId" clId="{23FC0FDB-174B-450A-87BC-D7A76083D358}" dt="2019-11-18T13:24:26.528" v="7235"/>
          <ac:picMkLst>
            <pc:docMk/>
            <pc:sldMk cId="0" sldId="273"/>
            <ac:picMk id="10" creationId="{56290DF0-4955-4FBF-ACA7-89CFBD7E0828}"/>
          </ac:picMkLst>
        </pc:picChg>
        <pc:picChg chg="add mod">
          <ac:chgData name="ronita ronita" userId="59119c6204f36a8b" providerId="LiveId" clId="{23FC0FDB-174B-450A-87BC-D7A76083D358}" dt="2019-11-18T13:24:26.528" v="7235"/>
          <ac:picMkLst>
            <pc:docMk/>
            <pc:sldMk cId="0" sldId="273"/>
            <ac:picMk id="11" creationId="{E29EC67C-9131-44C6-BA91-4EFC3EDFB8AD}"/>
          </ac:picMkLst>
        </pc:picChg>
        <pc:cxnChg chg="add">
          <ac:chgData name="ronita ronita" userId="59119c6204f36a8b" providerId="LiveId" clId="{23FC0FDB-174B-450A-87BC-D7A76083D358}" dt="2019-11-17T09:28:07.885" v="6664" actId="26606"/>
          <ac:cxnSpMkLst>
            <pc:docMk/>
            <pc:sldMk cId="0" sldId="273"/>
            <ac:cxnSpMk id="125" creationId="{20E3A342-4D61-4E3F-AF90-1AB42AEB96CC}"/>
          </ac:cxnSpMkLst>
        </pc:cxnChg>
      </pc:sldChg>
      <pc:sldChg chg="addSp delSp modSp mod modTransition setBg modNotesTx">
        <pc:chgData name="ronita ronita" userId="59119c6204f36a8b" providerId="LiveId" clId="{23FC0FDB-174B-450A-87BC-D7A76083D358}" dt="2019-11-17T23:04:17.452" v="7176"/>
        <pc:sldMkLst>
          <pc:docMk/>
          <pc:sldMk cId="2303625045" sldId="274"/>
        </pc:sldMkLst>
        <pc:spChg chg="mod">
          <ac:chgData name="ronita ronita" userId="59119c6204f36a8b" providerId="LiveId" clId="{23FC0FDB-174B-450A-87BC-D7A76083D358}" dt="2019-11-17T07:06:00.555" v="935"/>
          <ac:spMkLst>
            <pc:docMk/>
            <pc:sldMk cId="2303625045" sldId="274"/>
            <ac:spMk id="2" creationId="{3C8F1072-671B-4A76-A0F8-D2E5676C739F}"/>
          </ac:spMkLst>
        </pc:spChg>
        <pc:spChg chg="del mod">
          <ac:chgData name="ronita ronita" userId="59119c6204f36a8b" providerId="LiveId" clId="{23FC0FDB-174B-450A-87BC-D7A76083D358}" dt="2019-11-17T07:02:39.298" v="919"/>
          <ac:spMkLst>
            <pc:docMk/>
            <pc:sldMk cId="2303625045" sldId="274"/>
            <ac:spMk id="3" creationId="{15EC95F4-8B48-48B6-92AF-F4675CF79BC4}"/>
          </ac:spMkLst>
        </pc:spChg>
        <pc:spChg chg="add del">
          <ac:chgData name="ronita ronita" userId="59119c6204f36a8b" providerId="LiveId" clId="{23FC0FDB-174B-450A-87BC-D7A76083D358}" dt="2019-11-17T07:01:29.068" v="917"/>
          <ac:spMkLst>
            <pc:docMk/>
            <pc:sldMk cId="2303625045" sldId="274"/>
            <ac:spMk id="4" creationId="{246CF402-1D40-4484-8569-17E1DC67E77C}"/>
          </ac:spMkLst>
        </pc:spChg>
        <pc:picChg chg="add mod ord">
          <ac:chgData name="ronita ronita" userId="59119c6204f36a8b" providerId="LiveId" clId="{23FC0FDB-174B-450A-87BC-D7A76083D358}" dt="2019-11-17T07:05:50.106" v="934" actId="26606"/>
          <ac:picMkLst>
            <pc:docMk/>
            <pc:sldMk cId="2303625045" sldId="274"/>
            <ac:picMk id="6" creationId="{76F49F3F-C8EC-4FF2-A5E4-69726CF75A1E}"/>
          </ac:picMkLst>
        </pc:picChg>
        <pc:picChg chg="add mod ord">
          <ac:chgData name="ronita ronita" userId="59119c6204f36a8b" providerId="LiveId" clId="{23FC0FDB-174B-450A-87BC-D7A76083D358}" dt="2019-11-17T07:05:50.106" v="934" actId="26606"/>
          <ac:picMkLst>
            <pc:docMk/>
            <pc:sldMk cId="2303625045" sldId="274"/>
            <ac:picMk id="8" creationId="{023F3292-A429-4456-BEF4-4A13B73CDA02}"/>
          </ac:picMkLst>
        </pc:picChg>
        <pc:picChg chg="add mod">
          <ac:chgData name="ronita ronita" userId="59119c6204f36a8b" providerId="LiveId" clId="{23FC0FDB-174B-450A-87BC-D7A76083D358}" dt="2019-11-17T07:05:50.106" v="934" actId="26606"/>
          <ac:picMkLst>
            <pc:docMk/>
            <pc:sldMk cId="2303625045" sldId="274"/>
            <ac:picMk id="10" creationId="{D5EBA88F-F71E-43D1-8162-169796ADCE85}"/>
          </ac:picMkLst>
        </pc:picChg>
        <pc:picChg chg="add mod">
          <ac:chgData name="ronita ronita" userId="59119c6204f36a8b" providerId="LiveId" clId="{23FC0FDB-174B-450A-87BC-D7A76083D358}" dt="2019-11-17T23:04:17.452" v="7176"/>
          <ac:picMkLst>
            <pc:docMk/>
            <pc:sldMk cId="2303625045" sldId="274"/>
            <ac:picMk id="11" creationId="{5458A258-F27F-4BB5-8486-0E18879B23B3}"/>
          </ac:picMkLst>
        </pc:picChg>
      </pc:sldChg>
      <pc:sldChg chg="addSp delSp modSp modTransition modAnim modNotesTx">
        <pc:chgData name="ronita ronita" userId="59119c6204f36a8b" providerId="LiveId" clId="{23FC0FDB-174B-450A-87BC-D7A76083D358}" dt="2019-11-17T23:06:15.737" v="7177"/>
        <pc:sldMkLst>
          <pc:docMk/>
          <pc:sldMk cId="996533715" sldId="276"/>
        </pc:sldMkLst>
        <pc:spChg chg="mod">
          <ac:chgData name="ronita ronita" userId="59119c6204f36a8b" providerId="LiveId" clId="{23FC0FDB-174B-450A-87BC-D7A76083D358}" dt="2019-11-16T23:01:55.281" v="775" actId="14100"/>
          <ac:spMkLst>
            <pc:docMk/>
            <pc:sldMk cId="996533715" sldId="276"/>
            <ac:spMk id="3" creationId="{AD3B1195-7C0E-4CE9-B8FF-41E1FF581FA6}"/>
          </ac:spMkLst>
        </pc:spChg>
        <pc:picChg chg="add del mod">
          <ac:chgData name="ronita ronita" userId="59119c6204f36a8b" providerId="LiveId" clId="{23FC0FDB-174B-450A-87BC-D7A76083D358}" dt="2019-11-17T08:19:04.927" v="3025"/>
          <ac:picMkLst>
            <pc:docMk/>
            <pc:sldMk cId="996533715" sldId="276"/>
            <ac:picMk id="5" creationId="{B6F52678-6AD4-48A6-89E2-F7E60976C948}"/>
          </ac:picMkLst>
        </pc:picChg>
        <pc:picChg chg="add del mod">
          <ac:chgData name="ronita ronita" userId="59119c6204f36a8b" providerId="LiveId" clId="{23FC0FDB-174B-450A-87BC-D7A76083D358}" dt="2019-11-17T08:20:41.252" v="3027"/>
          <ac:picMkLst>
            <pc:docMk/>
            <pc:sldMk cId="996533715" sldId="276"/>
            <ac:picMk id="7" creationId="{0C53B204-089A-4649-9563-8E604355EA1E}"/>
          </ac:picMkLst>
        </pc:picChg>
        <pc:picChg chg="add del mod">
          <ac:chgData name="ronita ronita" userId="59119c6204f36a8b" providerId="LiveId" clId="{23FC0FDB-174B-450A-87BC-D7A76083D358}" dt="2019-11-17T23:06:15.737" v="7177"/>
          <ac:picMkLst>
            <pc:docMk/>
            <pc:sldMk cId="996533715" sldId="276"/>
            <ac:picMk id="8" creationId="{702F383B-6D5F-484C-82FC-26FA1E64DCF8}"/>
          </ac:picMkLst>
        </pc:picChg>
        <pc:picChg chg="add mod">
          <ac:chgData name="ronita ronita" userId="59119c6204f36a8b" providerId="LiveId" clId="{23FC0FDB-174B-450A-87BC-D7A76083D358}" dt="2019-11-17T23:06:15.737" v="7177"/>
          <ac:picMkLst>
            <pc:docMk/>
            <pc:sldMk cId="996533715" sldId="276"/>
            <ac:picMk id="9" creationId="{97E82A9A-F469-4685-8C1A-84960FFA4C0A}"/>
          </ac:picMkLst>
        </pc:picChg>
      </pc:sldChg>
      <pc:sldChg chg="addSp delSp modSp add mod modTransition setBg modNotesTx">
        <pc:chgData name="ronita ronita" userId="59119c6204f36a8b" providerId="LiveId" clId="{23FC0FDB-174B-450A-87BC-D7A76083D358}" dt="2019-11-17T23:59:19.867" v="7226"/>
        <pc:sldMkLst>
          <pc:docMk/>
          <pc:sldMk cId="3428725567" sldId="277"/>
        </pc:sldMkLst>
        <pc:spChg chg="del">
          <ac:chgData name="ronita ronita" userId="59119c6204f36a8b" providerId="LiveId" clId="{23FC0FDB-174B-450A-87BC-D7A76083D358}" dt="2019-11-16T18:52:36.333" v="728" actId="26606"/>
          <ac:spMkLst>
            <pc:docMk/>
            <pc:sldMk cId="3428725567" sldId="277"/>
            <ac:spMk id="2" creationId="{1D6D6B91-C956-4E44-AD69-05E686E1ADE4}"/>
          </ac:spMkLst>
        </pc:spChg>
        <pc:spChg chg="del">
          <ac:chgData name="ronita ronita" userId="59119c6204f36a8b" providerId="LiveId" clId="{23FC0FDB-174B-450A-87BC-D7A76083D358}" dt="2019-11-16T18:52:36.333" v="728" actId="26606"/>
          <ac:spMkLst>
            <pc:docMk/>
            <pc:sldMk cId="3428725567" sldId="277"/>
            <ac:spMk id="3" creationId="{03D9E6B0-B61E-47AA-B117-A858BBC6715C}"/>
          </ac:spMkLst>
        </pc:spChg>
        <pc:spChg chg="add mod ord">
          <ac:chgData name="ronita ronita" userId="59119c6204f36a8b" providerId="LiveId" clId="{23FC0FDB-174B-450A-87BC-D7A76083D358}" dt="2019-11-16T22:52:51.224" v="759" actId="255"/>
          <ac:spMkLst>
            <pc:docMk/>
            <pc:sldMk cId="3428725567" sldId="277"/>
            <ac:spMk id="5" creationId="{3BF0784E-6DDF-4FC3-B33A-484CD553FCFD}"/>
          </ac:spMkLst>
        </pc:spChg>
        <pc:spChg chg="add mod">
          <ac:chgData name="ronita ronita" userId="59119c6204f36a8b" providerId="LiveId" clId="{23FC0FDB-174B-450A-87BC-D7A76083D358}" dt="2019-11-16T22:52:42.611" v="758" actId="255"/>
          <ac:spMkLst>
            <pc:docMk/>
            <pc:sldMk cId="3428725567" sldId="277"/>
            <ac:spMk id="8" creationId="{07DBDC7E-2B3C-431A-86E5-80DC08772A2E}"/>
          </ac:spMkLst>
        </pc:spChg>
        <pc:spChg chg="add">
          <ac:chgData name="ronita ronita" userId="59119c6204f36a8b" providerId="LiveId" clId="{23FC0FDB-174B-450A-87BC-D7A76083D358}" dt="2019-11-16T18:54:11.684" v="748" actId="26606"/>
          <ac:spMkLst>
            <pc:docMk/>
            <pc:sldMk cId="3428725567" sldId="277"/>
            <ac:spMk id="14" creationId="{43573EFB-E773-46FC-B866-B57ED2E3906B}"/>
          </ac:spMkLst>
        </pc:spChg>
        <pc:picChg chg="add mod">
          <ac:chgData name="ronita ronita" userId="59119c6204f36a8b" providerId="LiveId" clId="{23FC0FDB-174B-450A-87BC-D7A76083D358}" dt="2019-11-17T23:59:19.867" v="7226"/>
          <ac:picMkLst>
            <pc:docMk/>
            <pc:sldMk cId="3428725567" sldId="277"/>
            <ac:picMk id="2" creationId="{69CF2427-7896-42FC-9416-3BA4CE1970CF}"/>
          </ac:picMkLst>
        </pc:picChg>
        <pc:picChg chg="add mod">
          <ac:chgData name="ronita ronita" userId="59119c6204f36a8b" providerId="LiveId" clId="{23FC0FDB-174B-450A-87BC-D7A76083D358}" dt="2019-11-16T22:52:31.201" v="756" actId="1076"/>
          <ac:picMkLst>
            <pc:docMk/>
            <pc:sldMk cId="3428725567" sldId="277"/>
            <ac:picMk id="4" creationId="{A8373E5D-59B2-4581-B138-C98703557CF0}"/>
          </ac:picMkLst>
        </pc:picChg>
        <pc:picChg chg="add del">
          <ac:chgData name="ronita ronita" userId="59119c6204f36a8b" providerId="LiveId" clId="{23FC0FDB-174B-450A-87BC-D7A76083D358}" dt="2019-11-16T18:52:50.448" v="730" actId="478"/>
          <ac:picMkLst>
            <pc:docMk/>
            <pc:sldMk cId="3428725567" sldId="277"/>
            <ac:picMk id="6" creationId="{4B2BEAB9-4645-43F5-9D3E-D170946FB22B}"/>
          </ac:picMkLst>
        </pc:picChg>
        <pc:picChg chg="add del">
          <ac:chgData name="ronita ronita" userId="59119c6204f36a8b" providerId="LiveId" clId="{23FC0FDB-174B-450A-87BC-D7A76083D358}" dt="2019-11-16T18:52:58.734" v="732" actId="478"/>
          <ac:picMkLst>
            <pc:docMk/>
            <pc:sldMk cId="3428725567" sldId="277"/>
            <ac:picMk id="7" creationId="{1C5BED56-C8D4-4F81-B2B8-413F1E819F87}"/>
          </ac:picMkLst>
        </pc:picChg>
        <pc:cxnChg chg="add del">
          <ac:chgData name="ronita ronita" userId="59119c6204f36a8b" providerId="LiveId" clId="{23FC0FDB-174B-450A-87BC-D7A76083D358}" dt="2019-11-16T18:54:11.684" v="748" actId="26606"/>
          <ac:cxnSpMkLst>
            <pc:docMk/>
            <pc:sldMk cId="3428725567" sldId="277"/>
            <ac:cxnSpMk id="9" creationId="{E12350F3-DB83-413A-980B-1CEB92498664}"/>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8529A9-C482-411A-9372-9613BA9EAE19}"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B51CAA42-1AF4-4C49-AFB2-7A586A404969}">
      <dgm:prSet/>
      <dgm:spPr/>
      <dgm:t>
        <a:bodyPr/>
        <a:lstStyle/>
        <a:p>
          <a:r>
            <a:rPr lang="en-US">
              <a:latin typeface="Oswald"/>
            </a:rPr>
            <a:t>GOAL 1:</a:t>
          </a:r>
        </a:p>
      </dgm:t>
    </dgm:pt>
    <dgm:pt modelId="{20BDAC3E-AA34-46C8-A2FF-A773B4FB635A}" type="parTrans" cxnId="{9414E30F-5A09-480B-A9C5-6513CD5AC645}">
      <dgm:prSet/>
      <dgm:spPr/>
      <dgm:t>
        <a:bodyPr/>
        <a:lstStyle/>
        <a:p>
          <a:endParaRPr lang="en-US"/>
        </a:p>
      </dgm:t>
    </dgm:pt>
    <dgm:pt modelId="{80421083-CC31-427F-B1C4-A9A5B72B7D22}" type="sibTrans" cxnId="{9414E30F-5A09-480B-A9C5-6513CD5AC645}">
      <dgm:prSet/>
      <dgm:spPr/>
      <dgm:t>
        <a:bodyPr/>
        <a:lstStyle/>
        <a:p>
          <a:endParaRPr lang="en-US"/>
        </a:p>
      </dgm:t>
    </dgm:pt>
    <dgm:pt modelId="{3DF49477-581E-459A-9383-0C1A658D2BFC}">
      <dgm:prSet/>
      <dgm:spPr/>
      <dgm:t>
        <a:bodyPr/>
        <a:lstStyle/>
        <a:p>
          <a:r>
            <a:rPr lang="en-US" dirty="0">
              <a:latin typeface="Oswald"/>
            </a:rPr>
            <a:t>Collect data over a period of time</a:t>
          </a:r>
        </a:p>
      </dgm:t>
    </dgm:pt>
    <dgm:pt modelId="{1B47A2B5-DF90-4A48-BEDF-8D05A3819304}" type="parTrans" cxnId="{456114E7-7958-4D8D-BF57-06FB8F8E05E2}">
      <dgm:prSet/>
      <dgm:spPr/>
      <dgm:t>
        <a:bodyPr/>
        <a:lstStyle/>
        <a:p>
          <a:endParaRPr lang="en-US"/>
        </a:p>
      </dgm:t>
    </dgm:pt>
    <dgm:pt modelId="{5A3872FA-01ED-4408-9BB7-2C4D3BC36874}" type="sibTrans" cxnId="{456114E7-7958-4D8D-BF57-06FB8F8E05E2}">
      <dgm:prSet/>
      <dgm:spPr/>
      <dgm:t>
        <a:bodyPr/>
        <a:lstStyle/>
        <a:p>
          <a:endParaRPr lang="en-US"/>
        </a:p>
      </dgm:t>
    </dgm:pt>
    <dgm:pt modelId="{AD52763D-FB2A-4C8A-BD3E-12E52EC1A61F}">
      <dgm:prSet/>
      <dgm:spPr/>
      <dgm:t>
        <a:bodyPr/>
        <a:lstStyle/>
        <a:p>
          <a:r>
            <a:rPr lang="en-US" dirty="0">
              <a:latin typeface="Oswald"/>
            </a:rPr>
            <a:t>GOAL 2:</a:t>
          </a:r>
        </a:p>
      </dgm:t>
    </dgm:pt>
    <dgm:pt modelId="{A765AC3D-DDF3-43F1-9CEE-B4B4B9BED5DB}" type="parTrans" cxnId="{A7A643F6-D6F7-4DE0-8652-9504C41CF26C}">
      <dgm:prSet/>
      <dgm:spPr/>
      <dgm:t>
        <a:bodyPr/>
        <a:lstStyle/>
        <a:p>
          <a:endParaRPr lang="en-US"/>
        </a:p>
      </dgm:t>
    </dgm:pt>
    <dgm:pt modelId="{207FF1F2-595B-4272-A1BE-214923A19ACB}" type="sibTrans" cxnId="{A7A643F6-D6F7-4DE0-8652-9504C41CF26C}">
      <dgm:prSet/>
      <dgm:spPr/>
      <dgm:t>
        <a:bodyPr/>
        <a:lstStyle/>
        <a:p>
          <a:endParaRPr lang="en-US"/>
        </a:p>
      </dgm:t>
    </dgm:pt>
    <dgm:pt modelId="{CD251FC9-D991-4B94-BD98-FE6A93EBB7E2}">
      <dgm:prSet/>
      <dgm:spPr/>
      <dgm:t>
        <a:bodyPr/>
        <a:lstStyle/>
        <a:p>
          <a:r>
            <a:rPr lang="en-US" dirty="0">
              <a:latin typeface="Oswald"/>
            </a:rPr>
            <a:t>To create statistical learning model to visualize the trends between the occurrences of words and actual events</a:t>
          </a:r>
        </a:p>
      </dgm:t>
    </dgm:pt>
    <dgm:pt modelId="{3A69334E-56B8-4964-A354-7439B86E06C4}" type="parTrans" cxnId="{4831ADB1-5E13-4AC2-9982-1EBCA26443F1}">
      <dgm:prSet/>
      <dgm:spPr/>
      <dgm:t>
        <a:bodyPr/>
        <a:lstStyle/>
        <a:p>
          <a:endParaRPr lang="en-US"/>
        </a:p>
      </dgm:t>
    </dgm:pt>
    <dgm:pt modelId="{57CC1E31-A279-43D6-A003-5ACCDE2D3C84}" type="sibTrans" cxnId="{4831ADB1-5E13-4AC2-9982-1EBCA26443F1}">
      <dgm:prSet/>
      <dgm:spPr/>
      <dgm:t>
        <a:bodyPr/>
        <a:lstStyle/>
        <a:p>
          <a:endParaRPr lang="en-US"/>
        </a:p>
      </dgm:t>
    </dgm:pt>
    <dgm:pt modelId="{47B0B6E6-5F06-498C-86EF-60F91ECEFEBD}">
      <dgm:prSet/>
      <dgm:spPr/>
      <dgm:t>
        <a:bodyPr/>
        <a:lstStyle/>
        <a:p>
          <a:r>
            <a:rPr lang="en-US">
              <a:latin typeface="Oswald"/>
            </a:rPr>
            <a:t>GOAL 3:</a:t>
          </a:r>
        </a:p>
      </dgm:t>
    </dgm:pt>
    <dgm:pt modelId="{C65708D7-2365-43CE-8714-B25343E4ED79}" type="parTrans" cxnId="{46755101-A93F-4F52-B32D-98412408E9F8}">
      <dgm:prSet/>
      <dgm:spPr/>
      <dgm:t>
        <a:bodyPr/>
        <a:lstStyle/>
        <a:p>
          <a:endParaRPr lang="en-US"/>
        </a:p>
      </dgm:t>
    </dgm:pt>
    <dgm:pt modelId="{BD5C6B85-F97B-4D3A-8C27-646D8163F29F}" type="sibTrans" cxnId="{46755101-A93F-4F52-B32D-98412408E9F8}">
      <dgm:prSet/>
      <dgm:spPr/>
      <dgm:t>
        <a:bodyPr/>
        <a:lstStyle/>
        <a:p>
          <a:endParaRPr lang="en-US"/>
        </a:p>
      </dgm:t>
    </dgm:pt>
    <dgm:pt modelId="{B462A9F2-55DB-4C4C-865B-5B7E2F493C6F}">
      <dgm:prSet/>
      <dgm:spPr/>
      <dgm:t>
        <a:bodyPr/>
        <a:lstStyle/>
        <a:p>
          <a:r>
            <a:rPr lang="en-US" dirty="0">
              <a:latin typeface="Oswald" panose="020B0604020202020204" charset="0"/>
            </a:rPr>
            <a:t>Is to look into some previous hate crimes and see if our statistical model is accurate enough to predict those events</a:t>
          </a:r>
        </a:p>
      </dgm:t>
    </dgm:pt>
    <dgm:pt modelId="{8E9F43D0-8635-40DD-AA9E-5D9CE95EEDE6}" type="parTrans" cxnId="{FD7D408D-C244-423E-9ABE-29C255323765}">
      <dgm:prSet/>
      <dgm:spPr/>
      <dgm:t>
        <a:bodyPr/>
        <a:lstStyle/>
        <a:p>
          <a:endParaRPr lang="en-US"/>
        </a:p>
      </dgm:t>
    </dgm:pt>
    <dgm:pt modelId="{A4F8D89E-3690-4C0A-8874-B476D15EB3F0}" type="sibTrans" cxnId="{FD7D408D-C244-423E-9ABE-29C255323765}">
      <dgm:prSet/>
      <dgm:spPr/>
      <dgm:t>
        <a:bodyPr/>
        <a:lstStyle/>
        <a:p>
          <a:endParaRPr lang="en-US"/>
        </a:p>
      </dgm:t>
    </dgm:pt>
    <dgm:pt modelId="{153833F9-9BC9-4433-8F32-3E16249EB136}" type="pres">
      <dgm:prSet presAssocID="{848529A9-C482-411A-9372-9613BA9EAE19}" presName="linear" presStyleCnt="0">
        <dgm:presLayoutVars>
          <dgm:dir/>
          <dgm:animLvl val="lvl"/>
          <dgm:resizeHandles val="exact"/>
        </dgm:presLayoutVars>
      </dgm:prSet>
      <dgm:spPr/>
      <dgm:t>
        <a:bodyPr/>
        <a:lstStyle/>
        <a:p>
          <a:endParaRPr lang="en-US"/>
        </a:p>
      </dgm:t>
    </dgm:pt>
    <dgm:pt modelId="{B30174D0-F1B6-4BC7-9E8C-F8CE836CEC0D}" type="pres">
      <dgm:prSet presAssocID="{B51CAA42-1AF4-4C49-AFB2-7A586A404969}" presName="parentLin" presStyleCnt="0"/>
      <dgm:spPr/>
    </dgm:pt>
    <dgm:pt modelId="{93D54F65-AFF7-44D5-899A-FC336B086A70}" type="pres">
      <dgm:prSet presAssocID="{B51CAA42-1AF4-4C49-AFB2-7A586A404969}" presName="parentLeftMargin" presStyleLbl="node1" presStyleIdx="0" presStyleCnt="3"/>
      <dgm:spPr/>
      <dgm:t>
        <a:bodyPr/>
        <a:lstStyle/>
        <a:p>
          <a:endParaRPr lang="en-US"/>
        </a:p>
      </dgm:t>
    </dgm:pt>
    <dgm:pt modelId="{47954361-5AA5-461D-9D00-6CE2727F5501}" type="pres">
      <dgm:prSet presAssocID="{B51CAA42-1AF4-4C49-AFB2-7A586A404969}" presName="parentText" presStyleLbl="node1" presStyleIdx="0" presStyleCnt="3">
        <dgm:presLayoutVars>
          <dgm:chMax val="0"/>
          <dgm:bulletEnabled val="1"/>
        </dgm:presLayoutVars>
      </dgm:prSet>
      <dgm:spPr/>
      <dgm:t>
        <a:bodyPr/>
        <a:lstStyle/>
        <a:p>
          <a:endParaRPr lang="en-US"/>
        </a:p>
      </dgm:t>
    </dgm:pt>
    <dgm:pt modelId="{15D36B11-8E20-4703-81D5-B677663BC1AE}" type="pres">
      <dgm:prSet presAssocID="{B51CAA42-1AF4-4C49-AFB2-7A586A404969}" presName="negativeSpace" presStyleCnt="0"/>
      <dgm:spPr/>
    </dgm:pt>
    <dgm:pt modelId="{48E3254E-19FD-4073-A246-8A640E5104BB}" type="pres">
      <dgm:prSet presAssocID="{B51CAA42-1AF4-4C49-AFB2-7A586A404969}" presName="childText" presStyleLbl="conFgAcc1" presStyleIdx="0" presStyleCnt="3">
        <dgm:presLayoutVars>
          <dgm:bulletEnabled val="1"/>
        </dgm:presLayoutVars>
      </dgm:prSet>
      <dgm:spPr/>
      <dgm:t>
        <a:bodyPr/>
        <a:lstStyle/>
        <a:p>
          <a:endParaRPr lang="en-US"/>
        </a:p>
      </dgm:t>
    </dgm:pt>
    <dgm:pt modelId="{375C25F1-E3DB-4A4A-9CCD-85C7D32E24B1}" type="pres">
      <dgm:prSet presAssocID="{80421083-CC31-427F-B1C4-A9A5B72B7D22}" presName="spaceBetweenRectangles" presStyleCnt="0"/>
      <dgm:spPr/>
    </dgm:pt>
    <dgm:pt modelId="{658FEF0D-7058-474B-8BD4-94BDE6FE01B6}" type="pres">
      <dgm:prSet presAssocID="{AD52763D-FB2A-4C8A-BD3E-12E52EC1A61F}" presName="parentLin" presStyleCnt="0"/>
      <dgm:spPr/>
    </dgm:pt>
    <dgm:pt modelId="{EFC9FA81-E466-4BA8-BAA1-4285E0DE1BA7}" type="pres">
      <dgm:prSet presAssocID="{AD52763D-FB2A-4C8A-BD3E-12E52EC1A61F}" presName="parentLeftMargin" presStyleLbl="node1" presStyleIdx="0" presStyleCnt="3"/>
      <dgm:spPr/>
      <dgm:t>
        <a:bodyPr/>
        <a:lstStyle/>
        <a:p>
          <a:endParaRPr lang="en-US"/>
        </a:p>
      </dgm:t>
    </dgm:pt>
    <dgm:pt modelId="{51A50208-9B9A-4C44-9562-532AF30E61F7}" type="pres">
      <dgm:prSet presAssocID="{AD52763D-FB2A-4C8A-BD3E-12E52EC1A61F}" presName="parentText" presStyleLbl="node1" presStyleIdx="1" presStyleCnt="3">
        <dgm:presLayoutVars>
          <dgm:chMax val="0"/>
          <dgm:bulletEnabled val="1"/>
        </dgm:presLayoutVars>
      </dgm:prSet>
      <dgm:spPr/>
      <dgm:t>
        <a:bodyPr/>
        <a:lstStyle/>
        <a:p>
          <a:endParaRPr lang="en-US"/>
        </a:p>
      </dgm:t>
    </dgm:pt>
    <dgm:pt modelId="{A32EAEF1-DC5B-4B9E-9932-8C93B365C16C}" type="pres">
      <dgm:prSet presAssocID="{AD52763D-FB2A-4C8A-BD3E-12E52EC1A61F}" presName="negativeSpace" presStyleCnt="0"/>
      <dgm:spPr/>
    </dgm:pt>
    <dgm:pt modelId="{AA0D1062-1C74-4988-AE6E-C0A74842EEF0}" type="pres">
      <dgm:prSet presAssocID="{AD52763D-FB2A-4C8A-BD3E-12E52EC1A61F}" presName="childText" presStyleLbl="conFgAcc1" presStyleIdx="1" presStyleCnt="3">
        <dgm:presLayoutVars>
          <dgm:bulletEnabled val="1"/>
        </dgm:presLayoutVars>
      </dgm:prSet>
      <dgm:spPr/>
      <dgm:t>
        <a:bodyPr/>
        <a:lstStyle/>
        <a:p>
          <a:endParaRPr lang="en-US"/>
        </a:p>
      </dgm:t>
    </dgm:pt>
    <dgm:pt modelId="{2C6DE080-C4C3-4AEF-B4CD-A6A8B7D9D15E}" type="pres">
      <dgm:prSet presAssocID="{207FF1F2-595B-4272-A1BE-214923A19ACB}" presName="spaceBetweenRectangles" presStyleCnt="0"/>
      <dgm:spPr/>
    </dgm:pt>
    <dgm:pt modelId="{51ADD96B-A680-4512-87E3-D0CAD5BECC30}" type="pres">
      <dgm:prSet presAssocID="{47B0B6E6-5F06-498C-86EF-60F91ECEFEBD}" presName="parentLin" presStyleCnt="0"/>
      <dgm:spPr/>
    </dgm:pt>
    <dgm:pt modelId="{09AF52E8-6454-448C-B80D-0B263DBDCCC9}" type="pres">
      <dgm:prSet presAssocID="{47B0B6E6-5F06-498C-86EF-60F91ECEFEBD}" presName="parentLeftMargin" presStyleLbl="node1" presStyleIdx="1" presStyleCnt="3"/>
      <dgm:spPr/>
      <dgm:t>
        <a:bodyPr/>
        <a:lstStyle/>
        <a:p>
          <a:endParaRPr lang="en-US"/>
        </a:p>
      </dgm:t>
    </dgm:pt>
    <dgm:pt modelId="{DD75F54B-61AB-481E-8B3E-AF6EB61D8187}" type="pres">
      <dgm:prSet presAssocID="{47B0B6E6-5F06-498C-86EF-60F91ECEFEBD}" presName="parentText" presStyleLbl="node1" presStyleIdx="2" presStyleCnt="3">
        <dgm:presLayoutVars>
          <dgm:chMax val="0"/>
          <dgm:bulletEnabled val="1"/>
        </dgm:presLayoutVars>
      </dgm:prSet>
      <dgm:spPr/>
      <dgm:t>
        <a:bodyPr/>
        <a:lstStyle/>
        <a:p>
          <a:endParaRPr lang="en-US"/>
        </a:p>
      </dgm:t>
    </dgm:pt>
    <dgm:pt modelId="{455F632B-E555-49FE-8662-7BF35445965B}" type="pres">
      <dgm:prSet presAssocID="{47B0B6E6-5F06-498C-86EF-60F91ECEFEBD}" presName="negativeSpace" presStyleCnt="0"/>
      <dgm:spPr/>
    </dgm:pt>
    <dgm:pt modelId="{6861C104-0270-42F2-A8D3-5BAF8E3E7195}" type="pres">
      <dgm:prSet presAssocID="{47B0B6E6-5F06-498C-86EF-60F91ECEFEBD}" presName="childText" presStyleLbl="conFgAcc1" presStyleIdx="2" presStyleCnt="3">
        <dgm:presLayoutVars>
          <dgm:bulletEnabled val="1"/>
        </dgm:presLayoutVars>
      </dgm:prSet>
      <dgm:spPr/>
      <dgm:t>
        <a:bodyPr/>
        <a:lstStyle/>
        <a:p>
          <a:endParaRPr lang="en-US"/>
        </a:p>
      </dgm:t>
    </dgm:pt>
  </dgm:ptLst>
  <dgm:cxnLst>
    <dgm:cxn modelId="{46755101-A93F-4F52-B32D-98412408E9F8}" srcId="{848529A9-C482-411A-9372-9613BA9EAE19}" destId="{47B0B6E6-5F06-498C-86EF-60F91ECEFEBD}" srcOrd="2" destOrd="0" parTransId="{C65708D7-2365-43CE-8714-B25343E4ED79}" sibTransId="{BD5C6B85-F97B-4D3A-8C27-646D8163F29F}"/>
    <dgm:cxn modelId="{9414E30F-5A09-480B-A9C5-6513CD5AC645}" srcId="{848529A9-C482-411A-9372-9613BA9EAE19}" destId="{B51CAA42-1AF4-4C49-AFB2-7A586A404969}" srcOrd="0" destOrd="0" parTransId="{20BDAC3E-AA34-46C8-A2FF-A773B4FB635A}" sibTransId="{80421083-CC31-427F-B1C4-A9A5B72B7D22}"/>
    <dgm:cxn modelId="{526BC26A-D5C8-4E3D-B122-7385682C3A38}" type="presOf" srcId="{3DF49477-581E-459A-9383-0C1A658D2BFC}" destId="{48E3254E-19FD-4073-A246-8A640E5104BB}" srcOrd="0" destOrd="0" presId="urn:microsoft.com/office/officeart/2005/8/layout/list1"/>
    <dgm:cxn modelId="{F7C16EB9-8603-45E1-8215-16A79DC5A466}" type="presOf" srcId="{47B0B6E6-5F06-498C-86EF-60F91ECEFEBD}" destId="{DD75F54B-61AB-481E-8B3E-AF6EB61D8187}" srcOrd="1" destOrd="0" presId="urn:microsoft.com/office/officeart/2005/8/layout/list1"/>
    <dgm:cxn modelId="{4831ADB1-5E13-4AC2-9982-1EBCA26443F1}" srcId="{AD52763D-FB2A-4C8A-BD3E-12E52EC1A61F}" destId="{CD251FC9-D991-4B94-BD98-FE6A93EBB7E2}" srcOrd="0" destOrd="0" parTransId="{3A69334E-56B8-4964-A354-7439B86E06C4}" sibTransId="{57CC1E31-A279-43D6-A003-5ACCDE2D3C84}"/>
    <dgm:cxn modelId="{5A1D41BD-9C3D-440E-A5FD-6B9B03DA96D0}" type="presOf" srcId="{848529A9-C482-411A-9372-9613BA9EAE19}" destId="{153833F9-9BC9-4433-8F32-3E16249EB136}" srcOrd="0" destOrd="0" presId="urn:microsoft.com/office/officeart/2005/8/layout/list1"/>
    <dgm:cxn modelId="{69DE115E-8D30-43EC-B7D2-41E19CD26814}" type="presOf" srcId="{B51CAA42-1AF4-4C49-AFB2-7A586A404969}" destId="{47954361-5AA5-461D-9D00-6CE2727F5501}" srcOrd="1" destOrd="0" presId="urn:microsoft.com/office/officeart/2005/8/layout/list1"/>
    <dgm:cxn modelId="{14055F8C-6655-4486-8F9F-04FFB37C56BB}" type="presOf" srcId="{CD251FC9-D991-4B94-BD98-FE6A93EBB7E2}" destId="{AA0D1062-1C74-4988-AE6E-C0A74842EEF0}" srcOrd="0" destOrd="0" presId="urn:microsoft.com/office/officeart/2005/8/layout/list1"/>
    <dgm:cxn modelId="{456114E7-7958-4D8D-BF57-06FB8F8E05E2}" srcId="{B51CAA42-1AF4-4C49-AFB2-7A586A404969}" destId="{3DF49477-581E-459A-9383-0C1A658D2BFC}" srcOrd="0" destOrd="0" parTransId="{1B47A2B5-DF90-4A48-BEDF-8D05A3819304}" sibTransId="{5A3872FA-01ED-4408-9BB7-2C4D3BC36874}"/>
    <dgm:cxn modelId="{C3AE6A1D-937F-4DE5-AB17-722A87D17680}" type="presOf" srcId="{B51CAA42-1AF4-4C49-AFB2-7A586A404969}" destId="{93D54F65-AFF7-44D5-899A-FC336B086A70}" srcOrd="0" destOrd="0" presId="urn:microsoft.com/office/officeart/2005/8/layout/list1"/>
    <dgm:cxn modelId="{08EC3826-8426-45EF-B8AE-70D1EA10B893}" type="presOf" srcId="{AD52763D-FB2A-4C8A-BD3E-12E52EC1A61F}" destId="{EFC9FA81-E466-4BA8-BAA1-4285E0DE1BA7}" srcOrd="0" destOrd="0" presId="urn:microsoft.com/office/officeart/2005/8/layout/list1"/>
    <dgm:cxn modelId="{205171EC-429E-4C38-AE29-C16F45744C5D}" type="presOf" srcId="{AD52763D-FB2A-4C8A-BD3E-12E52EC1A61F}" destId="{51A50208-9B9A-4C44-9562-532AF30E61F7}" srcOrd="1" destOrd="0" presId="urn:microsoft.com/office/officeart/2005/8/layout/list1"/>
    <dgm:cxn modelId="{29C63B22-B8C2-4695-8438-CB1B48A8EE44}" type="presOf" srcId="{B462A9F2-55DB-4C4C-865B-5B7E2F493C6F}" destId="{6861C104-0270-42F2-A8D3-5BAF8E3E7195}" srcOrd="0" destOrd="0" presId="urn:microsoft.com/office/officeart/2005/8/layout/list1"/>
    <dgm:cxn modelId="{FD7D408D-C244-423E-9ABE-29C255323765}" srcId="{47B0B6E6-5F06-498C-86EF-60F91ECEFEBD}" destId="{B462A9F2-55DB-4C4C-865B-5B7E2F493C6F}" srcOrd="0" destOrd="0" parTransId="{8E9F43D0-8635-40DD-AA9E-5D9CE95EEDE6}" sibTransId="{A4F8D89E-3690-4C0A-8874-B476D15EB3F0}"/>
    <dgm:cxn modelId="{1E62719B-6897-4E7F-B4FF-D5E364229DDC}" type="presOf" srcId="{47B0B6E6-5F06-498C-86EF-60F91ECEFEBD}" destId="{09AF52E8-6454-448C-B80D-0B263DBDCCC9}" srcOrd="0" destOrd="0" presId="urn:microsoft.com/office/officeart/2005/8/layout/list1"/>
    <dgm:cxn modelId="{A7A643F6-D6F7-4DE0-8652-9504C41CF26C}" srcId="{848529A9-C482-411A-9372-9613BA9EAE19}" destId="{AD52763D-FB2A-4C8A-BD3E-12E52EC1A61F}" srcOrd="1" destOrd="0" parTransId="{A765AC3D-DDF3-43F1-9CEE-B4B4B9BED5DB}" sibTransId="{207FF1F2-595B-4272-A1BE-214923A19ACB}"/>
    <dgm:cxn modelId="{85E7B2C2-6FBD-4706-9B61-853D465AEB43}" type="presParOf" srcId="{153833F9-9BC9-4433-8F32-3E16249EB136}" destId="{B30174D0-F1B6-4BC7-9E8C-F8CE836CEC0D}" srcOrd="0" destOrd="0" presId="urn:microsoft.com/office/officeart/2005/8/layout/list1"/>
    <dgm:cxn modelId="{F7E91E7F-5311-4E46-A1F9-7C3F1D149CB5}" type="presParOf" srcId="{B30174D0-F1B6-4BC7-9E8C-F8CE836CEC0D}" destId="{93D54F65-AFF7-44D5-899A-FC336B086A70}" srcOrd="0" destOrd="0" presId="urn:microsoft.com/office/officeart/2005/8/layout/list1"/>
    <dgm:cxn modelId="{DC6849AF-9565-4B41-B93C-580582CFF4DA}" type="presParOf" srcId="{B30174D0-F1B6-4BC7-9E8C-F8CE836CEC0D}" destId="{47954361-5AA5-461D-9D00-6CE2727F5501}" srcOrd="1" destOrd="0" presId="urn:microsoft.com/office/officeart/2005/8/layout/list1"/>
    <dgm:cxn modelId="{836C03FC-3ECC-4C3A-AFBE-44277EBA32BF}" type="presParOf" srcId="{153833F9-9BC9-4433-8F32-3E16249EB136}" destId="{15D36B11-8E20-4703-81D5-B677663BC1AE}" srcOrd="1" destOrd="0" presId="urn:microsoft.com/office/officeart/2005/8/layout/list1"/>
    <dgm:cxn modelId="{20916566-93C9-4BBF-8BAE-9F810B18C2DF}" type="presParOf" srcId="{153833F9-9BC9-4433-8F32-3E16249EB136}" destId="{48E3254E-19FD-4073-A246-8A640E5104BB}" srcOrd="2" destOrd="0" presId="urn:microsoft.com/office/officeart/2005/8/layout/list1"/>
    <dgm:cxn modelId="{9BF039F4-F226-427C-A6E0-20152EED1CDB}" type="presParOf" srcId="{153833F9-9BC9-4433-8F32-3E16249EB136}" destId="{375C25F1-E3DB-4A4A-9CCD-85C7D32E24B1}" srcOrd="3" destOrd="0" presId="urn:microsoft.com/office/officeart/2005/8/layout/list1"/>
    <dgm:cxn modelId="{8CAB3CA8-62D6-447F-A723-6947984D79F5}" type="presParOf" srcId="{153833F9-9BC9-4433-8F32-3E16249EB136}" destId="{658FEF0D-7058-474B-8BD4-94BDE6FE01B6}" srcOrd="4" destOrd="0" presId="urn:microsoft.com/office/officeart/2005/8/layout/list1"/>
    <dgm:cxn modelId="{55A310F9-7EB0-492B-87D0-06934DA4101E}" type="presParOf" srcId="{658FEF0D-7058-474B-8BD4-94BDE6FE01B6}" destId="{EFC9FA81-E466-4BA8-BAA1-4285E0DE1BA7}" srcOrd="0" destOrd="0" presId="urn:microsoft.com/office/officeart/2005/8/layout/list1"/>
    <dgm:cxn modelId="{8F40BA51-5802-4899-8ECC-50DEBB007741}" type="presParOf" srcId="{658FEF0D-7058-474B-8BD4-94BDE6FE01B6}" destId="{51A50208-9B9A-4C44-9562-532AF30E61F7}" srcOrd="1" destOrd="0" presId="urn:microsoft.com/office/officeart/2005/8/layout/list1"/>
    <dgm:cxn modelId="{86411786-CE8A-43D3-9FDF-25D265CF91C4}" type="presParOf" srcId="{153833F9-9BC9-4433-8F32-3E16249EB136}" destId="{A32EAEF1-DC5B-4B9E-9932-8C93B365C16C}" srcOrd="5" destOrd="0" presId="urn:microsoft.com/office/officeart/2005/8/layout/list1"/>
    <dgm:cxn modelId="{CEB1EF14-13D4-492E-A8FB-47E040626568}" type="presParOf" srcId="{153833F9-9BC9-4433-8F32-3E16249EB136}" destId="{AA0D1062-1C74-4988-AE6E-C0A74842EEF0}" srcOrd="6" destOrd="0" presId="urn:microsoft.com/office/officeart/2005/8/layout/list1"/>
    <dgm:cxn modelId="{ED782F7B-32B4-46D1-ADC0-389EA0DE15B0}" type="presParOf" srcId="{153833F9-9BC9-4433-8F32-3E16249EB136}" destId="{2C6DE080-C4C3-4AEF-B4CD-A6A8B7D9D15E}" srcOrd="7" destOrd="0" presId="urn:microsoft.com/office/officeart/2005/8/layout/list1"/>
    <dgm:cxn modelId="{837F6C63-4573-4065-8994-3172FAFD0D70}" type="presParOf" srcId="{153833F9-9BC9-4433-8F32-3E16249EB136}" destId="{51ADD96B-A680-4512-87E3-D0CAD5BECC30}" srcOrd="8" destOrd="0" presId="urn:microsoft.com/office/officeart/2005/8/layout/list1"/>
    <dgm:cxn modelId="{72DD6C56-FAC3-4489-8282-BD36187EB581}" type="presParOf" srcId="{51ADD96B-A680-4512-87E3-D0CAD5BECC30}" destId="{09AF52E8-6454-448C-B80D-0B263DBDCCC9}" srcOrd="0" destOrd="0" presId="urn:microsoft.com/office/officeart/2005/8/layout/list1"/>
    <dgm:cxn modelId="{43793817-0EA1-46E6-8489-A8838E1A27C6}" type="presParOf" srcId="{51ADD96B-A680-4512-87E3-D0CAD5BECC30}" destId="{DD75F54B-61AB-481E-8B3E-AF6EB61D8187}" srcOrd="1" destOrd="0" presId="urn:microsoft.com/office/officeart/2005/8/layout/list1"/>
    <dgm:cxn modelId="{DF839FD5-4A75-480A-9A80-87A43632E7AD}" type="presParOf" srcId="{153833F9-9BC9-4433-8F32-3E16249EB136}" destId="{455F632B-E555-49FE-8662-7BF35445965B}" srcOrd="9" destOrd="0" presId="urn:microsoft.com/office/officeart/2005/8/layout/list1"/>
    <dgm:cxn modelId="{9FF61F8E-5DD3-4A39-ABA6-493BD32A50B2}" type="presParOf" srcId="{153833F9-9BC9-4433-8F32-3E16249EB136}" destId="{6861C104-0270-42F2-A8D3-5BAF8E3E7195}" srcOrd="10"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E3254E-19FD-4073-A246-8A640E5104BB}">
      <dsp:nvSpPr>
        <dsp:cNvPr id="0" name=""/>
        <dsp:cNvSpPr/>
      </dsp:nvSpPr>
      <dsp:spPr>
        <a:xfrm>
          <a:off x="0" y="358254"/>
          <a:ext cx="4885203" cy="7182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79146" tIns="333248" rIns="379146"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Oswald"/>
            </a:rPr>
            <a:t>Collect data over a period of time</a:t>
          </a:r>
        </a:p>
      </dsp:txBody>
      <dsp:txXfrm>
        <a:off x="0" y="358254"/>
        <a:ext cx="4885203" cy="718200"/>
      </dsp:txXfrm>
    </dsp:sp>
    <dsp:sp modelId="{47954361-5AA5-461D-9D00-6CE2727F5501}">
      <dsp:nvSpPr>
        <dsp:cNvPr id="0" name=""/>
        <dsp:cNvSpPr/>
      </dsp:nvSpPr>
      <dsp:spPr>
        <a:xfrm>
          <a:off x="244260" y="122094"/>
          <a:ext cx="3419642" cy="4723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254" tIns="0" rIns="129254" bIns="0" numCol="1" spcCol="1270" anchor="ctr" anchorCtr="0">
          <a:noAutofit/>
        </a:bodyPr>
        <a:lstStyle/>
        <a:p>
          <a:pPr lvl="0" algn="l" defTabSz="711200">
            <a:lnSpc>
              <a:spcPct val="90000"/>
            </a:lnSpc>
            <a:spcBef>
              <a:spcPct val="0"/>
            </a:spcBef>
            <a:spcAft>
              <a:spcPct val="35000"/>
            </a:spcAft>
          </a:pPr>
          <a:r>
            <a:rPr lang="en-US" sz="1600" kern="1200">
              <a:latin typeface="Oswald"/>
            </a:rPr>
            <a:t>GOAL 1:</a:t>
          </a:r>
        </a:p>
      </dsp:txBody>
      <dsp:txXfrm>
        <a:off x="267317" y="145151"/>
        <a:ext cx="3373528" cy="426206"/>
      </dsp:txXfrm>
    </dsp:sp>
    <dsp:sp modelId="{AA0D1062-1C74-4988-AE6E-C0A74842EEF0}">
      <dsp:nvSpPr>
        <dsp:cNvPr id="0" name=""/>
        <dsp:cNvSpPr/>
      </dsp:nvSpPr>
      <dsp:spPr>
        <a:xfrm>
          <a:off x="0" y="1399014"/>
          <a:ext cx="4885203" cy="1285200"/>
        </a:xfrm>
        <a:prstGeom prst="rect">
          <a:avLst/>
        </a:prstGeom>
        <a:solidFill>
          <a:schemeClr val="lt1">
            <a:alpha val="90000"/>
            <a:hueOff val="0"/>
            <a:satOff val="0"/>
            <a:lumOff val="0"/>
            <a:alphaOff val="0"/>
          </a:schemeClr>
        </a:solidFill>
        <a:ln w="12700" cap="flat" cmpd="sng" algn="ctr">
          <a:solidFill>
            <a:schemeClr val="accent5">
              <a:hueOff val="-10661562"/>
              <a:satOff val="6060"/>
              <a:lumOff val="-5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79146" tIns="333248" rIns="379146"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Oswald"/>
            </a:rPr>
            <a:t>To create statistical learning model to visualize the trends between the occurrences of words and actual events</a:t>
          </a:r>
        </a:p>
      </dsp:txBody>
      <dsp:txXfrm>
        <a:off x="0" y="1399014"/>
        <a:ext cx="4885203" cy="1285200"/>
      </dsp:txXfrm>
    </dsp:sp>
    <dsp:sp modelId="{51A50208-9B9A-4C44-9562-532AF30E61F7}">
      <dsp:nvSpPr>
        <dsp:cNvPr id="0" name=""/>
        <dsp:cNvSpPr/>
      </dsp:nvSpPr>
      <dsp:spPr>
        <a:xfrm>
          <a:off x="244260" y="1162854"/>
          <a:ext cx="3419642" cy="472320"/>
        </a:xfrm>
        <a:prstGeom prst="roundRect">
          <a:avLst/>
        </a:prstGeom>
        <a:solidFill>
          <a:schemeClr val="accent5">
            <a:hueOff val="-10661562"/>
            <a:satOff val="6060"/>
            <a:lumOff val="-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254" tIns="0" rIns="129254" bIns="0" numCol="1" spcCol="1270" anchor="ctr" anchorCtr="0">
          <a:noAutofit/>
        </a:bodyPr>
        <a:lstStyle/>
        <a:p>
          <a:pPr lvl="0" algn="l" defTabSz="711200">
            <a:lnSpc>
              <a:spcPct val="90000"/>
            </a:lnSpc>
            <a:spcBef>
              <a:spcPct val="0"/>
            </a:spcBef>
            <a:spcAft>
              <a:spcPct val="35000"/>
            </a:spcAft>
          </a:pPr>
          <a:r>
            <a:rPr lang="en-US" sz="1600" kern="1200" dirty="0">
              <a:latin typeface="Oswald"/>
            </a:rPr>
            <a:t>GOAL 2:</a:t>
          </a:r>
        </a:p>
      </dsp:txBody>
      <dsp:txXfrm>
        <a:off x="267317" y="1185911"/>
        <a:ext cx="3373528" cy="426206"/>
      </dsp:txXfrm>
    </dsp:sp>
    <dsp:sp modelId="{6861C104-0270-42F2-A8D3-5BAF8E3E7195}">
      <dsp:nvSpPr>
        <dsp:cNvPr id="0" name=""/>
        <dsp:cNvSpPr/>
      </dsp:nvSpPr>
      <dsp:spPr>
        <a:xfrm>
          <a:off x="0" y="3006774"/>
          <a:ext cx="4885203" cy="1285200"/>
        </a:xfrm>
        <a:prstGeom prst="rect">
          <a:avLst/>
        </a:prstGeom>
        <a:solidFill>
          <a:schemeClr val="lt1">
            <a:alpha val="90000"/>
            <a:hueOff val="0"/>
            <a:satOff val="0"/>
            <a:lumOff val="0"/>
            <a:alphaOff val="0"/>
          </a:schemeClr>
        </a:solidFill>
        <a:ln w="12700" cap="flat" cmpd="sng" algn="ctr">
          <a:solidFill>
            <a:schemeClr val="accent5">
              <a:hueOff val="-21323124"/>
              <a:satOff val="12119"/>
              <a:lumOff val="-10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79146" tIns="333248" rIns="379146"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Oswald" panose="020B0604020202020204" charset="0"/>
            </a:rPr>
            <a:t>Is to look into some previous hate crimes and see if our statistical model is accurate enough to predict those events</a:t>
          </a:r>
        </a:p>
      </dsp:txBody>
      <dsp:txXfrm>
        <a:off x="0" y="3006774"/>
        <a:ext cx="4885203" cy="1285200"/>
      </dsp:txXfrm>
    </dsp:sp>
    <dsp:sp modelId="{DD75F54B-61AB-481E-8B3E-AF6EB61D8187}">
      <dsp:nvSpPr>
        <dsp:cNvPr id="0" name=""/>
        <dsp:cNvSpPr/>
      </dsp:nvSpPr>
      <dsp:spPr>
        <a:xfrm>
          <a:off x="244260" y="2770614"/>
          <a:ext cx="3419642" cy="472320"/>
        </a:xfrm>
        <a:prstGeom prst="roundRect">
          <a:avLst/>
        </a:prstGeom>
        <a:solidFill>
          <a:schemeClr val="accent5">
            <a:hueOff val="-21323124"/>
            <a:satOff val="12119"/>
            <a:lumOff val="-1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254" tIns="0" rIns="129254" bIns="0" numCol="1" spcCol="1270" anchor="ctr" anchorCtr="0">
          <a:noAutofit/>
        </a:bodyPr>
        <a:lstStyle/>
        <a:p>
          <a:pPr lvl="0" algn="l" defTabSz="711200">
            <a:lnSpc>
              <a:spcPct val="90000"/>
            </a:lnSpc>
            <a:spcBef>
              <a:spcPct val="0"/>
            </a:spcBef>
            <a:spcAft>
              <a:spcPct val="35000"/>
            </a:spcAft>
          </a:pPr>
          <a:r>
            <a:rPr lang="en-US" sz="1600" kern="1200">
              <a:latin typeface="Oswald"/>
            </a:rPr>
            <a:t>GOAL 3:</a:t>
          </a:r>
        </a:p>
      </dsp:txBody>
      <dsp:txXfrm>
        <a:off x="267317" y="2793671"/>
        <a:ext cx="3373528" cy="42620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429379110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This presentation, is going discuss our hate crime predictor and how it will have an impact in society. This project carried out by team social Sphere Machine, led by Dr. Charles Kim at Howard University.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The undergraduate's students behind this project from left to right is Nana-</a:t>
            </a:r>
            <a:r>
              <a:rPr lang="en-US" dirty="0" err="1"/>
              <a:t>Akua</a:t>
            </a:r>
            <a:r>
              <a:rPr lang="en-US" dirty="0"/>
              <a:t> Ofosu is a Junior computer engineering student, </a:t>
            </a:r>
            <a:r>
              <a:rPr lang="en-US" dirty="0" err="1"/>
              <a:t>Terron</a:t>
            </a:r>
            <a:r>
              <a:rPr lang="en-US" dirty="0"/>
              <a:t> Rose is a Junior electrical engineering and Jedidiah </a:t>
            </a:r>
            <a:r>
              <a:rPr lang="en-US" dirty="0" err="1"/>
              <a:t>agbenu</a:t>
            </a:r>
            <a:r>
              <a:rPr lang="en-US" dirty="0"/>
              <a:t> is a Junior computer engineering major as well</a:t>
            </a:r>
          </a:p>
        </p:txBody>
      </p:sp>
    </p:spTree>
    <p:extLst>
      <p:ext uri="{BB962C8B-B14F-4D97-AF65-F5344CB8AC3E}">
        <p14:creationId xmlns:p14="http://schemas.microsoft.com/office/powerpoint/2010/main" val="3017035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70cd2f606a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70cd2f606a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latin typeface="Oswald" panose="020B0604020202020204" charset="0"/>
                <a:sym typeface="Oswald"/>
              </a:rPr>
              <a:t>A Hate crime is criminal offense against a person or property motivated in whole or in part by an offender’s bias against somebodies' race, religion, disability and or gender identity. Hate speech is </a:t>
            </a:r>
            <a:r>
              <a:rPr lang="en-US" sz="1100" b="0" i="0" u="none" strike="noStrike" cap="none" dirty="0">
                <a:solidFill>
                  <a:srgbClr val="000000"/>
                </a:solidFill>
                <a:effectLst/>
                <a:latin typeface="Arial"/>
                <a:ea typeface="Arial"/>
                <a:cs typeface="Arial"/>
                <a:sym typeface="Arial"/>
              </a:rPr>
              <a:t>abusive form of speech or writing that expresses prejudice against the same types of group.</a:t>
            </a:r>
            <a:endParaRPr lang="en-US" sz="1100" dirty="0">
              <a:solidFill>
                <a:schemeClr val="dk1"/>
              </a:solidFill>
              <a:highlight>
                <a:srgbClr val="FFFF00"/>
              </a:highlight>
              <a:latin typeface="Oswald"/>
              <a:ea typeface="Oswald"/>
              <a:cs typeface="Oswald"/>
              <a:sym typeface="Oswa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dirty="0"/>
              <a:t>These</a:t>
            </a:r>
            <a:r>
              <a:rPr lang="en-US"/>
              <a:t> two events occurred in 2017, were both racially motivated, </a:t>
            </a:r>
          </a:p>
          <a:p>
            <a:pPr>
              <a:buNone/>
            </a:pPr>
            <a:r>
              <a:rPr lang="en-US"/>
              <a:t>and were preceded by posts on social media and blogs. </a:t>
            </a:r>
          </a:p>
          <a:p>
            <a:pPr>
              <a:buNone/>
            </a:pPr>
            <a:r>
              <a:rPr lang="en-US"/>
              <a:t>These social media posts and uploads to the internet can </a:t>
            </a:r>
          </a:p>
          <a:p>
            <a:pPr>
              <a:buNone/>
            </a:pPr>
            <a:r>
              <a:rPr lang="en-US"/>
              <a:t>be used to possibly predict and prevent such tragedies from </a:t>
            </a:r>
          </a:p>
          <a:p>
            <a:pPr marL="158750" indent="0">
              <a:buNone/>
            </a:pPr>
            <a:r>
              <a:rPr lang="en-US"/>
              <a:t>occurring.</a:t>
            </a:r>
            <a:endParaRPr lang="en-US" dirty="0"/>
          </a:p>
        </p:txBody>
      </p:sp>
    </p:spTree>
    <p:extLst>
      <p:ext uri="{BB962C8B-B14F-4D97-AF65-F5344CB8AC3E}">
        <p14:creationId xmlns:p14="http://schemas.microsoft.com/office/powerpoint/2010/main" val="3079892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70cd2f606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70cd2f606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Based off  of multiple crimes similar to the ones discussed before we came to the consensus that there is strong correlation between hate speech posted online and hate crimes. More specifically we believe that the more a user posts hate speech online against a group of people the more likely they are to commit that hate crime against that group. </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70cd2f606a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70cd2f606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28600" indent="0" algn="ctr" defTabSz="914400">
              <a:buClr>
                <a:schemeClr val="dk1"/>
              </a:buClr>
              <a:buSzPts val="1400"/>
              <a:buNone/>
            </a:pPr>
            <a:r>
              <a:rPr lang="en-US" sz="1100" dirty="0">
                <a:latin typeface="Oswald" panose="020B0604020202020204" charset="0"/>
                <a:sym typeface="Oswald"/>
              </a:rPr>
              <a:t>Hate Crimes today are handled in a more responsive manner.  What we mean by manner is that they are mostly dealt with after the crime has been committed. This is limiting because it does not protect people from being in dangerous situation  LEADING TO POTENTIAL PREVENTABLE DEATHS.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70cd2f606a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70cd2f606a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What we are trying to do is build a statistical learning model that will able to prove our belief that there is a strong positive correlation between hate speech and hate crime. This model will model will be useful in today’s climate because of the increase trend of interpersonal violence. We believe that our tool will be useful because according to many neuroscientist </a:t>
            </a:r>
            <a:r>
              <a:rPr lang="en-US" sz="1100" dirty="0" err="1">
                <a:latin typeface="Oswald"/>
                <a:sym typeface="Oswald"/>
              </a:rPr>
              <a:t>linguisticS</a:t>
            </a:r>
            <a:r>
              <a:rPr lang="en-US" sz="1100" dirty="0">
                <a:latin typeface="Oswald"/>
                <a:sym typeface="Oswald"/>
              </a:rPr>
              <a:t> and motor systems are strictly “tied up”.</a:t>
            </a:r>
            <a:endParaRPr lang="en-US" sz="1100" dirty="0">
              <a:latin typeface="Oswald"/>
            </a:endParaRPr>
          </a:p>
          <a:p>
            <a:pPr marL="0" lvl="0" indent="0" algn="l" rtl="0">
              <a:spcBef>
                <a:spcPts val="0"/>
              </a:spcBef>
              <a:spcAft>
                <a:spcPts val="0"/>
              </a:spcAft>
              <a:buNone/>
            </a:pP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70cd2f606a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70cd2f606a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defRPr/>
            </a:pPr>
            <a:r>
              <a:rPr lang="en-US">
                <a:solidFill>
                  <a:schemeClr val="dk1"/>
                </a:solidFill>
                <a:latin typeface="Oswald"/>
                <a:ea typeface="Oswald"/>
                <a:cs typeface="Oswald"/>
              </a:rPr>
              <a:t>So many people are on social media or using the internet today, and furthermore a lot of people's feelings, and even actions are first manifested on social media posts and/or user created content that is uploaded to the internet</a:t>
            </a:r>
          </a:p>
          <a:p>
            <a:pPr marL="0" marR="0" lvl="0" indent="0" algn="l" defTabSz="914400">
              <a:lnSpc>
                <a:spcPct val="100000"/>
              </a:lnSpc>
              <a:spcBef>
                <a:spcPts val="0"/>
              </a:spcBef>
              <a:spcAft>
                <a:spcPts val="0"/>
              </a:spcAft>
              <a:buClr>
                <a:srgbClr val="000000"/>
              </a:buClr>
              <a:buSzPts val="1100"/>
              <a:buFont typeface="Arial"/>
              <a:buNone/>
              <a:tabLst/>
              <a:defRPr/>
            </a:pPr>
            <a:r>
              <a:rPr lang="en-US" dirty="0">
                <a:solidFill>
                  <a:schemeClr val="dk1"/>
                </a:solidFill>
                <a:highlight>
                  <a:srgbClr val="FF9900"/>
                </a:highlight>
                <a:latin typeface="Oswald"/>
                <a:ea typeface="Oswald"/>
                <a:cs typeface="Oswald"/>
                <a:sym typeface="Oswald"/>
              </a:rPr>
              <a:t>(Tie it to how that usage means there will be various amount of data that allows us to see clear trends) </a:t>
            </a:r>
            <a:r>
              <a:rPr lang="en-US" sz="1100">
                <a:highlight>
                  <a:srgbClr val="FF9900"/>
                </a:highlight>
                <a:uFill>
                  <a:noFill/>
                </a:uFill>
                <a:latin typeface="Oswald"/>
                <a:sym typeface="Oswald"/>
              </a:rPr>
              <a:t>3.5 billion of 7.7 billion people are ON ONLINE</a:t>
            </a:r>
            <a:endParaRPr lang="en-US">
              <a:solidFill>
                <a:schemeClr val="dk1"/>
              </a:solidFill>
              <a:highlight>
                <a:srgbClr val="FF9900"/>
              </a:highlight>
              <a:latin typeface="Oswald"/>
              <a:ea typeface="Oswald"/>
              <a:cs typeface="Oswald"/>
            </a:endParaRPr>
          </a:p>
          <a:p>
            <a:pPr marL="0" lvl="0" indent="0" algn="l" rtl="0">
              <a:spcBef>
                <a:spcPts val="0"/>
              </a:spcBef>
              <a:spcAft>
                <a:spcPts val="0"/>
              </a:spcAft>
              <a:buNone/>
            </a:pP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70cd2f606a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70cd2f606a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sym typeface="Oswald"/>
              </a:rPr>
              <a:t>We will also use various </a:t>
            </a:r>
            <a:r>
              <a:rPr lang="en-US" dirty="0" err="1">
                <a:sym typeface="Oswald"/>
              </a:rPr>
              <a:t>apis</a:t>
            </a:r>
            <a:r>
              <a:rPr lang="en-US" dirty="0">
                <a:sym typeface="Oswald"/>
              </a:rPr>
              <a:t> to gain access </a:t>
            </a:r>
            <a:r>
              <a:rPr lang="en-US" sz="1100" dirty="0">
                <a:solidFill>
                  <a:srgbClr val="000000"/>
                </a:solidFill>
                <a:sym typeface="Oswald"/>
              </a:rPr>
              <a:t>to </a:t>
            </a:r>
            <a:r>
              <a:rPr lang="en-US" dirty="0">
                <a:sym typeface="Oswald"/>
              </a:rPr>
              <a:t>user created content that will also give us insight to which words are the most relevant to the occurrence of hate crimes. To use API’s that are popular for grouping individuals such as social media. We also plan to use API’S from websites that do not filter HATE SPEECH to eventually be see if there is a trend between hate speech and hate crime.</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70cd2f606a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70cd2f606a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latin typeface="Oswald" panose="020B0604020202020204" charset="0"/>
                <a:sym typeface="Oswald"/>
              </a:rPr>
              <a:t>This Word Bank is a collection of 50 words that we believe we serve as the best predictors of hate crimes. We plan to create this word bank by first finding hate grouped websites like the KKK’s website and running their pages through the WORD FINDER.  From there we plan to look through psychology scholarly journals to figure out trends between speech and actions. From that research we plan to expand our word bank. The word bank is the most crucial part of our project because the words will determine the trends that we see.</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70cd2f606a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70cd2f606a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This is the beginning of one version of our </a:t>
            </a:r>
            <a:r>
              <a:rPr lang="en-US" err="1"/>
              <a:t>wordfinder</a:t>
            </a:r>
            <a:r>
              <a:rPr lang="en-US"/>
              <a:t> code that uses an HTML parser library known as beautiful soup. We will use this to develop the word bank for our statistical learning method. The input for our </a:t>
            </a:r>
            <a:r>
              <a:rPr lang="en-US" err="1"/>
              <a:t>wordfinder</a:t>
            </a:r>
            <a:r>
              <a:rPr lang="en-US"/>
              <a:t> code is a </a:t>
            </a:r>
            <a:r>
              <a:rPr lang="en-US" err="1"/>
              <a:t>url</a:t>
            </a:r>
            <a:r>
              <a:rPr lang="en-US"/>
              <a:t>, and one of our possible outputs will be displayed on the next slide.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70cd2f606a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70cd2f606a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This is an example of the output of our </a:t>
            </a:r>
            <a:r>
              <a:rPr lang="en-US" err="1"/>
              <a:t>wordfinder</a:t>
            </a:r>
            <a:r>
              <a:rPr lang="en-US"/>
              <a:t> code, in which our input is the </a:t>
            </a:r>
            <a:r>
              <a:rPr lang="en-US" err="1"/>
              <a:t>url</a:t>
            </a:r>
            <a:r>
              <a:rPr lang="en-US"/>
              <a:t> for any particular website, and the code can either give us the most common words that occur on the website, or how many times a particular word occurs.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70cd2f606a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70cd2f606a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latin typeface="Oswald" panose="020B0604020202020204" charset="0"/>
                <a:sym typeface="Oswald"/>
              </a:rPr>
              <a:t>Many government PROGRAMS will benefit from the hate crime predictor. In fact Hate crimes are the highest priority of the FBI’s Civil Rights program due to the devastating impact they have on families and communities. Other organizations that are not affiliated with the government will benefit too because they do not their life could easily be affected from these crimes.</a:t>
            </a:r>
            <a:endParaRPr lang="en-US" sz="1100" dirty="0">
              <a:latin typeface="Oswald" panose="020B0604020202020204" charset="0"/>
            </a:endParaRPr>
          </a:p>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dirty="0">
                <a:latin typeface="Calibri"/>
                <a:cs typeface="Calibri"/>
              </a:rPr>
              <a:t>This program will help the beneficiaries discussed earlier because it will allow for the timely prediction of future hate crimes. This is important because these crimes are time sensitive. This predictor can increase the safety of people across the world because it will update its trends daily.</a:t>
            </a:r>
          </a:p>
        </p:txBody>
      </p:sp>
    </p:spTree>
    <p:extLst>
      <p:ext uri="{BB962C8B-B14F-4D97-AF65-F5344CB8AC3E}">
        <p14:creationId xmlns:p14="http://schemas.microsoft.com/office/powerpoint/2010/main" val="15394791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70cd2f606a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70cd2f606a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latin typeface="Calibri"/>
                <a:cs typeface="Calibri"/>
              </a:rPr>
              <a:t>Hate crimes can affect any group on the face of the Earth, so this means that not only one group isolated by the tragedies that hate crimes can cause. This is why if we can predict the occurrence of hate crimes, the entire world will be safer. </a:t>
            </a:r>
          </a:p>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70cd2f606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70cd2f606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defRPr/>
            </a:pPr>
            <a:r>
              <a:rPr lang="en-US" sz="1100" dirty="0">
                <a:solidFill>
                  <a:srgbClr val="FFFFFF"/>
                </a:solidFill>
                <a:latin typeface="Oswald"/>
                <a:sym typeface="Oswald"/>
              </a:rPr>
              <a:t>The only risk with our project is compromising user privacy. However when we were requesting access to various APIs, we had to confirm that we won’t be using user data for personal use</a:t>
            </a:r>
            <a:r>
              <a:rPr lang="en-US" dirty="0">
                <a:solidFill>
                  <a:srgbClr val="FFFFFF"/>
                </a:solidFill>
                <a:latin typeface="Oswald"/>
                <a:sym typeface="Oswald"/>
              </a:rPr>
              <a:t>, or reposting data or user created posts in any form or fashion.</a:t>
            </a:r>
            <a:endParaRPr lang="en-US" dirty="0">
              <a:solidFill>
                <a:srgbClr val="FFFFFF"/>
              </a:solidFill>
              <a:latin typeface="Oswald"/>
            </a:endParaRPr>
          </a:p>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70cd2f606a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70cd2f606a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Our cost are solely dependent on API’s. Just recently we gained access to Twitter's standard search API, which granted us access to tweets published in the last few days. There are other packages, however, that requires more extensive access to user created content, for a fee of course.</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70cd2f606a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70cd2f606a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 longest part of this project is creating a database to test our statistical learning model. It can take any where from 30 to 365 days depending on how big we want our database to be before we test it. However after the database has been made the program will take seconds to run and compute trends.</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0cd2f606a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70cd2f606a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lvl="0"/>
            <a:r>
              <a:rPr lang="en-US" dirty="0"/>
              <a:t>Our goals for this year is to first </a:t>
            </a:r>
            <a:endParaRPr lang="en-US" dirty="0">
              <a:latin typeface="Oswald"/>
            </a:endParaRPr>
          </a:p>
          <a:p>
            <a:pPr lvl="1"/>
            <a:r>
              <a:rPr lang="en-US" dirty="0">
                <a:latin typeface="Oswald"/>
              </a:rPr>
              <a:t>Collect data over a period of time</a:t>
            </a:r>
          </a:p>
          <a:p>
            <a:pPr lvl="0"/>
            <a:r>
              <a:rPr lang="en-US" dirty="0">
                <a:latin typeface="Oswald"/>
              </a:rPr>
              <a:t>After collecting the data we plan to </a:t>
            </a:r>
          </a:p>
          <a:p>
            <a:pPr lvl="1"/>
            <a:r>
              <a:rPr lang="en-US" dirty="0">
                <a:latin typeface="Oswald"/>
              </a:rPr>
              <a:t>To create statistical learning model to visualize the trends between the occurrences of words and actual events</a:t>
            </a:r>
          </a:p>
          <a:p>
            <a:pPr lvl="0"/>
            <a:r>
              <a:rPr lang="en-US" dirty="0">
                <a:latin typeface="Oswald"/>
              </a:rPr>
              <a:t>Finally after creating that model we plan on testing the accuracy of the tool by </a:t>
            </a:r>
          </a:p>
          <a:p>
            <a:pPr lvl="1"/>
            <a:r>
              <a:rPr lang="en-US" dirty="0">
                <a:latin typeface="Oswald" panose="020B0604020202020204" charset="0"/>
              </a:rPr>
              <a:t>looking into some previous hate crimes and see if our statistical model is accurate enough to predict those events</a:t>
            </a:r>
          </a:p>
          <a:p>
            <a:pPr marL="0" lvl="0" indent="0" algn="l" rtl="0">
              <a:spcBef>
                <a:spcPts val="0"/>
              </a:spcBef>
              <a:spcAft>
                <a:spcPts val="0"/>
              </a:spcAft>
              <a:buNone/>
            </a:pPr>
            <a:r>
              <a:rPr lang="en-US" dirty="0" err="1"/>
              <a:t>rst</a:t>
            </a:r>
            <a:r>
              <a:rPr lang="en-US" dirty="0"/>
              <a:t> </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70cd2f606a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70cd2f606a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solidFill>
                  <a:schemeClr val="dk1"/>
                </a:solidFill>
                <a:latin typeface="Oswald"/>
                <a:ea typeface="Oswald"/>
                <a:cs typeface="Oswald"/>
                <a:sym typeface="Oswald"/>
              </a:rPr>
              <a:t>Currently We</a:t>
            </a:r>
            <a:r>
              <a:rPr lang="en-US" sz="1100" dirty="0">
                <a:latin typeface="Oswald" panose="020B0604020202020204" charset="0"/>
                <a:sym typeface="Oswald"/>
              </a:rPr>
              <a:t> have a word finder that can count the occurrence of a word or phrase on a website. We </a:t>
            </a:r>
            <a:r>
              <a:rPr lang="en-US" sz="1100" dirty="0">
                <a:solidFill>
                  <a:schemeClr val="dk1"/>
                </a:solidFill>
                <a:latin typeface="Oswald"/>
                <a:ea typeface="Oswald"/>
                <a:cs typeface="Oswald"/>
                <a:sym typeface="Oswald"/>
              </a:rPr>
              <a:t>plan on create our final product by utilizing R code to a graph the frequency of word occurrence over a specific time. That graph would provide us with information to be able to predict the likelihood of the next crime.  Eventually </a:t>
            </a:r>
            <a:r>
              <a:rPr lang="en-US" sz="1100" dirty="0">
                <a:solidFill>
                  <a:schemeClr val="dk1"/>
                </a:solidFill>
                <a:latin typeface="Oswald" panose="020B0604020202020204" charset="0"/>
                <a:ea typeface="Oswald"/>
                <a:cs typeface="Oswald"/>
                <a:sym typeface="Oswald"/>
              </a:rPr>
              <a:t> we plan </a:t>
            </a:r>
            <a:r>
              <a:rPr lang="en-US" sz="1100" dirty="0">
                <a:latin typeface="Oswald" panose="020B0604020202020204" charset="0"/>
                <a:sym typeface="Oswald"/>
              </a:rPr>
              <a:t>to create a statistical learning model that could be applied to various types of crime. This social spear machine will make the word a better place.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46106B-D745-408E-AD0C-99BD11D063E7}"/>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xmlns="" id="{C98AAC31-FF23-42EA-9269-CEDE1EF57929}"/>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xmlns="" id="{4522EDE3-6FFB-477D-B8E9-8A0EA51CE166}"/>
              </a:ext>
            </a:extLst>
          </p:cNvPr>
          <p:cNvSpPr>
            <a:spLocks noGrp="1"/>
          </p:cNvSpPr>
          <p:nvPr>
            <p:ph type="dt" sz="half" idx="10"/>
          </p:nvPr>
        </p:nvSpPr>
        <p:spPr/>
        <p:txBody>
          <a:bodyPr/>
          <a:lstStyle/>
          <a:p>
            <a:fld id="{3C633830-2244-49AE-BC4A-47F415C177C6}" type="datetimeFigureOut">
              <a:rPr lang="en-US" smtClean="0"/>
              <a:pPr/>
              <a:t>11/18/2019</a:t>
            </a:fld>
            <a:endParaRPr lang="en-US" dirty="0"/>
          </a:p>
        </p:txBody>
      </p:sp>
      <p:sp>
        <p:nvSpPr>
          <p:cNvPr id="5" name="Footer Placeholder 4">
            <a:extLst>
              <a:ext uri="{FF2B5EF4-FFF2-40B4-BE49-F238E27FC236}">
                <a16:creationId xmlns:a16="http://schemas.microsoft.com/office/drawing/2014/main" xmlns="" id="{85582EC8-02B3-4D9B-9376-81FDFEE8323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ECA4F50B-04BF-4FC8-A505-30C73168CEF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362842250"/>
      </p:ext>
    </p:extLst>
  </p:cSld>
  <p:clrMapOvr>
    <a:masterClrMapping/>
  </p:clrMapOvr>
  <p:hf sldNum="0" hdr="0" ftr="0" dt="0"/>
  <p:extLst>
    <p:ext uri="{DCECCB84-F9BA-43D5-87BE-67443E8EF086}">
      <p15:sldGuideLst xmlns:p15="http://schemas.microsoft.com/office/powerpoint/2012/main" xmlns=""/>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939519-8410-406A-B99E-15FA54648A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FFC47399-ED0E-46B4-A82F-12BA679BFD7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F67ACFE-64DA-4F66-8964-4E3131689738}"/>
              </a:ext>
            </a:extLst>
          </p:cNvPr>
          <p:cNvSpPr>
            <a:spLocks noGrp="1"/>
          </p:cNvSpPr>
          <p:nvPr>
            <p:ph type="dt" sz="half" idx="10"/>
          </p:nvPr>
        </p:nvSpPr>
        <p:spPr/>
        <p:txBody>
          <a:bodyPr/>
          <a:lstStyle/>
          <a:p>
            <a:fld id="{3C633830-2244-49AE-BC4A-47F415C177C6}" type="datetimeFigureOut">
              <a:rPr lang="en-US" smtClean="0"/>
              <a:t>11/18/2019</a:t>
            </a:fld>
            <a:endParaRPr lang="en-US" dirty="0"/>
          </a:p>
        </p:txBody>
      </p:sp>
      <p:sp>
        <p:nvSpPr>
          <p:cNvPr id="5" name="Footer Placeholder 4">
            <a:extLst>
              <a:ext uri="{FF2B5EF4-FFF2-40B4-BE49-F238E27FC236}">
                <a16:creationId xmlns:a16="http://schemas.microsoft.com/office/drawing/2014/main" xmlns="" id="{55E43C75-F3F9-4EF8-A2A8-FB5E7B694C9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DC92539F-CEAB-4D43-AD9C-CB0E9C7AF45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96686986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6FC034-FA6E-46D9-A582-5448CFF2E23A}"/>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xmlns="" id="{42577D07-AE5E-4BF4-8EE3-4C922D8245C0}"/>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ABE5C74E-A22F-4D3E-85B7-49A1D7DB1CF7}"/>
              </a:ext>
            </a:extLst>
          </p:cNvPr>
          <p:cNvSpPr>
            <a:spLocks noGrp="1"/>
          </p:cNvSpPr>
          <p:nvPr>
            <p:ph type="dt" sz="half" idx="10"/>
          </p:nvPr>
        </p:nvSpPr>
        <p:spPr/>
        <p:txBody>
          <a:bodyPr/>
          <a:lstStyle/>
          <a:p>
            <a:fld id="{3C633830-2244-49AE-BC4A-47F415C177C6}" type="datetimeFigureOut">
              <a:rPr lang="en-US" smtClean="0"/>
              <a:pPr/>
              <a:t>11/18/2019</a:t>
            </a:fld>
            <a:endParaRPr lang="en-US" dirty="0"/>
          </a:p>
        </p:txBody>
      </p:sp>
      <p:sp>
        <p:nvSpPr>
          <p:cNvPr id="5" name="Footer Placeholder 4">
            <a:extLst>
              <a:ext uri="{FF2B5EF4-FFF2-40B4-BE49-F238E27FC236}">
                <a16:creationId xmlns:a16="http://schemas.microsoft.com/office/drawing/2014/main" xmlns="" id="{BD308F1A-DAC3-4661-B149-C021EB5FD82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CCE75ED6-E435-46CE-B57C-869F5BE7775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657994165"/>
      </p:ext>
    </p:extLst>
  </p:cSld>
  <p:clrMapOvr>
    <a:masterClrMapping/>
  </p:clrMapOvr>
  <p:hf sldNum="0" hdr="0" ftr="0" dt="0"/>
  <p:extLst>
    <p:ext uri="{DCECCB84-F9BA-43D5-87BE-67443E8EF086}">
      <p15:sldGuideLst xmlns:p15="http://schemas.microsoft.com/office/powerpoint/2012/main" xmlns=""/>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178799-6735-4F9B-A35A-EC414E920A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EF91AAB-4BE0-4B31-97B9-14CE296478EE}"/>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686F964A-44C5-42A4-BE8A-75EAE0279EE6}"/>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1910BDA6-752D-4904-A0B0-C74E63B69F86}"/>
              </a:ext>
            </a:extLst>
          </p:cNvPr>
          <p:cNvSpPr>
            <a:spLocks noGrp="1"/>
          </p:cNvSpPr>
          <p:nvPr>
            <p:ph type="dt" sz="half" idx="10"/>
          </p:nvPr>
        </p:nvSpPr>
        <p:spPr/>
        <p:txBody>
          <a:bodyPr/>
          <a:lstStyle/>
          <a:p>
            <a:fld id="{3C633830-2244-49AE-BC4A-47F415C177C6}" type="datetimeFigureOut">
              <a:rPr lang="en-US" smtClean="0"/>
              <a:t>11/18/2019</a:t>
            </a:fld>
            <a:endParaRPr lang="en-US" dirty="0"/>
          </a:p>
        </p:txBody>
      </p:sp>
      <p:sp>
        <p:nvSpPr>
          <p:cNvPr id="6" name="Footer Placeholder 5">
            <a:extLst>
              <a:ext uri="{FF2B5EF4-FFF2-40B4-BE49-F238E27FC236}">
                <a16:creationId xmlns:a16="http://schemas.microsoft.com/office/drawing/2014/main" xmlns="" id="{71DCE20C-B03F-478B-9AD9-2D9FA36257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2FCED2B4-21F1-41B8-ABE2-E3FAD42C0DD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66504073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4DBEEA-E1DB-480E-A286-6303D5B35D0F}"/>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F1C937E7-D28A-47CF-A530-EA48805E7C6A}"/>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AC2C3FF-D43E-4FF7-9088-01EA4E818FE0}"/>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1833F865-959E-4A1B-B353-B07F395BC11B}"/>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B7980E9E-6615-4AFD-89AD-6EC911399174}"/>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22118A55-D855-46E9-B214-20269C0580A8}"/>
              </a:ext>
            </a:extLst>
          </p:cNvPr>
          <p:cNvSpPr>
            <a:spLocks noGrp="1"/>
          </p:cNvSpPr>
          <p:nvPr>
            <p:ph type="dt" sz="half" idx="10"/>
          </p:nvPr>
        </p:nvSpPr>
        <p:spPr/>
        <p:txBody>
          <a:bodyPr/>
          <a:lstStyle/>
          <a:p>
            <a:fld id="{3C633830-2244-49AE-BC4A-47F415C177C6}" type="datetimeFigureOut">
              <a:rPr lang="en-US" smtClean="0"/>
              <a:t>11/18/2019</a:t>
            </a:fld>
            <a:endParaRPr lang="en-US" dirty="0"/>
          </a:p>
        </p:txBody>
      </p:sp>
      <p:sp>
        <p:nvSpPr>
          <p:cNvPr id="8" name="Footer Placeholder 7">
            <a:extLst>
              <a:ext uri="{FF2B5EF4-FFF2-40B4-BE49-F238E27FC236}">
                <a16:creationId xmlns:a16="http://schemas.microsoft.com/office/drawing/2014/main" xmlns="" id="{FCB72D07-AEC2-4A41-A211-3B2BA2F5237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xmlns="" id="{7D0259EB-A9F6-4778-9530-C982FF10DC5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65304820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EDFB2E-B1F2-47BC-AC12-FA8F4A71C2C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C734769-BAEB-4F7A-9283-7527EC04C2DC}"/>
              </a:ext>
            </a:extLst>
          </p:cNvPr>
          <p:cNvSpPr>
            <a:spLocks noGrp="1"/>
          </p:cNvSpPr>
          <p:nvPr>
            <p:ph type="dt" sz="half" idx="10"/>
          </p:nvPr>
        </p:nvSpPr>
        <p:spPr/>
        <p:txBody>
          <a:bodyPr/>
          <a:lstStyle/>
          <a:p>
            <a:fld id="{3C633830-2244-49AE-BC4A-47F415C177C6}" type="datetimeFigureOut">
              <a:rPr lang="en-US" smtClean="0"/>
              <a:t>11/18/2019</a:t>
            </a:fld>
            <a:endParaRPr lang="en-US" dirty="0"/>
          </a:p>
        </p:txBody>
      </p:sp>
      <p:sp>
        <p:nvSpPr>
          <p:cNvPr id="4" name="Footer Placeholder 3">
            <a:extLst>
              <a:ext uri="{FF2B5EF4-FFF2-40B4-BE49-F238E27FC236}">
                <a16:creationId xmlns:a16="http://schemas.microsoft.com/office/drawing/2014/main" xmlns="" id="{269B8ADB-FA1F-4DA4-B640-E302218A39B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D7252CF4-BBB1-445D-A8C9-C548BF2D7F4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67088107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6922A27F-4963-4A0D-BEE0-2AC5B8AE61DD}"/>
              </a:ext>
            </a:extLst>
          </p:cNvPr>
          <p:cNvSpPr>
            <a:spLocks noGrp="1"/>
          </p:cNvSpPr>
          <p:nvPr>
            <p:ph type="dt" sz="half" idx="10"/>
          </p:nvPr>
        </p:nvSpPr>
        <p:spPr/>
        <p:txBody>
          <a:bodyPr/>
          <a:lstStyle/>
          <a:p>
            <a:fld id="{3C633830-2244-49AE-BC4A-47F415C177C6}" type="datetimeFigureOut">
              <a:rPr lang="en-US" smtClean="0"/>
              <a:t>11/18/2019</a:t>
            </a:fld>
            <a:endParaRPr lang="en-US" dirty="0"/>
          </a:p>
        </p:txBody>
      </p:sp>
      <p:sp>
        <p:nvSpPr>
          <p:cNvPr id="3" name="Footer Placeholder 2">
            <a:extLst>
              <a:ext uri="{FF2B5EF4-FFF2-40B4-BE49-F238E27FC236}">
                <a16:creationId xmlns:a16="http://schemas.microsoft.com/office/drawing/2014/main" xmlns="" id="{73E020F6-C92A-4402-94E1-DF73D2E5536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xmlns="" id="{54981A03-450D-482B-830E-03CC530B757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583731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2A23AA-F5AF-4D95-924B-294AB61F7B2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xmlns="" id="{84545ABA-885A-4BBB-91E2-3D431CC95BCD}"/>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B1E310E9-FA46-40A0-905B-45E9C4C9ED8E}"/>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xmlns="" id="{F09A777B-F2F9-443A-97BF-3AD86E5D8E95}"/>
              </a:ext>
            </a:extLst>
          </p:cNvPr>
          <p:cNvSpPr>
            <a:spLocks noGrp="1"/>
          </p:cNvSpPr>
          <p:nvPr>
            <p:ph type="dt" sz="half" idx="10"/>
          </p:nvPr>
        </p:nvSpPr>
        <p:spPr/>
        <p:txBody>
          <a:bodyPr/>
          <a:lstStyle/>
          <a:p>
            <a:fld id="{3C633830-2244-49AE-BC4A-47F415C177C6}" type="datetimeFigureOut">
              <a:rPr lang="en-US" smtClean="0"/>
              <a:t>11/18/2019</a:t>
            </a:fld>
            <a:endParaRPr lang="en-US" dirty="0"/>
          </a:p>
        </p:txBody>
      </p:sp>
      <p:sp>
        <p:nvSpPr>
          <p:cNvPr id="6" name="Footer Placeholder 5">
            <a:extLst>
              <a:ext uri="{FF2B5EF4-FFF2-40B4-BE49-F238E27FC236}">
                <a16:creationId xmlns:a16="http://schemas.microsoft.com/office/drawing/2014/main" xmlns="" id="{9EE3C11A-E58B-4A3C-A896-FCC1DFC6DD1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91CD4CE0-D827-4C6E-8648-DEE4A310AE5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10171829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628C92-5F4A-401D-A0AA-B174A966DE4B}"/>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xmlns="" id="{09C9FF0F-2062-4BE3-94EC-044552FFD38F}"/>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xmlns="" id="{1ECA9D11-B896-49E2-98E9-1E9286C10F57}"/>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xmlns="" id="{1AB89511-DB45-4725-9875-E1606F650C44}"/>
              </a:ext>
            </a:extLst>
          </p:cNvPr>
          <p:cNvSpPr>
            <a:spLocks noGrp="1"/>
          </p:cNvSpPr>
          <p:nvPr>
            <p:ph type="dt" sz="half" idx="10"/>
          </p:nvPr>
        </p:nvSpPr>
        <p:spPr/>
        <p:txBody>
          <a:bodyPr/>
          <a:lstStyle/>
          <a:p>
            <a:fld id="{3C633830-2244-49AE-BC4A-47F415C177C6}" type="datetimeFigureOut">
              <a:rPr lang="en-US" smtClean="0"/>
              <a:t>11/18/2019</a:t>
            </a:fld>
            <a:endParaRPr lang="en-US" dirty="0"/>
          </a:p>
        </p:txBody>
      </p:sp>
      <p:sp>
        <p:nvSpPr>
          <p:cNvPr id="6" name="Footer Placeholder 5">
            <a:extLst>
              <a:ext uri="{FF2B5EF4-FFF2-40B4-BE49-F238E27FC236}">
                <a16:creationId xmlns:a16="http://schemas.microsoft.com/office/drawing/2014/main" xmlns="" id="{930B0057-CCBD-420E-ABBC-A20F1F73C72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C2698B9C-0EA8-480B-A94F-CD68544AF08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99973455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5804A6-F7F7-4682-9215-7928FB177C5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1E66C766-6122-4C1F-AD5D-767C55B929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1ADEAF5-74F5-4E25-BDB7-6296A7A42867}"/>
              </a:ext>
            </a:extLst>
          </p:cNvPr>
          <p:cNvSpPr>
            <a:spLocks noGrp="1"/>
          </p:cNvSpPr>
          <p:nvPr>
            <p:ph type="dt" sz="half" idx="10"/>
          </p:nvPr>
        </p:nvSpPr>
        <p:spPr/>
        <p:txBody>
          <a:bodyPr/>
          <a:lstStyle/>
          <a:p>
            <a:fld id="{3C633830-2244-49AE-BC4A-47F415C177C6}" type="datetimeFigureOut">
              <a:rPr lang="en-US" smtClean="0"/>
              <a:t>11/18/2019</a:t>
            </a:fld>
            <a:endParaRPr lang="en-US" dirty="0"/>
          </a:p>
        </p:txBody>
      </p:sp>
      <p:sp>
        <p:nvSpPr>
          <p:cNvPr id="5" name="Footer Placeholder 4">
            <a:extLst>
              <a:ext uri="{FF2B5EF4-FFF2-40B4-BE49-F238E27FC236}">
                <a16:creationId xmlns:a16="http://schemas.microsoft.com/office/drawing/2014/main" xmlns="" id="{4538CE56-C962-43F7-9289-CE4E78947A5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FE9942AC-CD00-46A7-8893-AB910BCCCD9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98427940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8252242B-5A6A-4A11-8B8B-05846CF60962}"/>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078DAEE7-41BE-4DE1-8C71-12D72C569216}"/>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2874BDC-BF83-4B71-8EC6-4E2A843B1688}"/>
              </a:ext>
            </a:extLst>
          </p:cNvPr>
          <p:cNvSpPr>
            <a:spLocks noGrp="1"/>
          </p:cNvSpPr>
          <p:nvPr>
            <p:ph type="dt" sz="half" idx="10"/>
          </p:nvPr>
        </p:nvSpPr>
        <p:spPr/>
        <p:txBody>
          <a:bodyPr/>
          <a:lstStyle/>
          <a:p>
            <a:fld id="{3C633830-2244-49AE-BC4A-47F415C177C6}" type="datetimeFigureOut">
              <a:rPr lang="en-US" smtClean="0"/>
              <a:t>11/18/2019</a:t>
            </a:fld>
            <a:endParaRPr lang="en-US" dirty="0"/>
          </a:p>
        </p:txBody>
      </p:sp>
      <p:sp>
        <p:nvSpPr>
          <p:cNvPr id="5" name="Footer Placeholder 4">
            <a:extLst>
              <a:ext uri="{FF2B5EF4-FFF2-40B4-BE49-F238E27FC236}">
                <a16:creationId xmlns:a16="http://schemas.microsoft.com/office/drawing/2014/main" xmlns="" id="{EF165882-EAF3-4D8C-AB68-FBBF20E8112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33267E55-3C49-444A-AD43-A7090B63ED1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411608426"/>
      </p:ext>
    </p:extLst>
  </p:cSld>
  <p:clrMapOvr>
    <a:masterClrMapping/>
  </p:clrMapOvr>
  <p:hf sldNum="0" hdr="0" ftr="0" dt="0"/>
  <p:extLst>
    <p:ext uri="{DCECCB84-F9BA-43D5-87BE-67443E8EF086}">
      <p15:sldGuideLst xmlns:p15="http://schemas.microsoft.com/office/powerpoint/2012/main" xmlns=""/>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36847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14CB0EFE-694E-42AD-B41E-D996A9C2F8E7}"/>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2246E824-AD6E-418B-B774-F23071A5B25B}"/>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18A12FA-2D55-4AF8-9901-982BCDA3E8FC}"/>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C633830-2244-49AE-BC4A-47F415C177C6}" type="datetimeFigureOut">
              <a:rPr lang="en-US" smtClean="0"/>
              <a:pPr/>
              <a:t>11/18/2019</a:t>
            </a:fld>
            <a:endParaRPr lang="en-US" dirty="0"/>
          </a:p>
        </p:txBody>
      </p:sp>
      <p:sp>
        <p:nvSpPr>
          <p:cNvPr id="5" name="Footer Placeholder 4">
            <a:extLst>
              <a:ext uri="{FF2B5EF4-FFF2-40B4-BE49-F238E27FC236}">
                <a16:creationId xmlns:a16="http://schemas.microsoft.com/office/drawing/2014/main" xmlns="" id="{49994F9B-1B5A-42AC-9E2C-C55ACE90F791}"/>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xmlns="" id="{3BF343AC-26BC-4F00-AA81-6860C602C9B0}"/>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337206898"/>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2.wma"/><Relationship Id="rId1" Type="http://schemas.microsoft.com/office/2007/relationships/media" Target="../media/media2.wm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3.wma"/><Relationship Id="rId1" Type="http://schemas.microsoft.com/office/2007/relationships/media" Target="../media/media3.wm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media/media4.wma"/><Relationship Id="rId1" Type="http://schemas.microsoft.com/office/2007/relationships/media" Target="../media/media4.wma"/><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2.xml"/><Relationship Id="rId7" Type="http://schemas.openxmlformats.org/officeDocument/2006/relationships/image" Target="../media/image11.jpeg"/><Relationship Id="rId2" Type="http://schemas.openxmlformats.org/officeDocument/2006/relationships/audio" Target="../media/media5.wma"/><Relationship Id="rId1" Type="http://schemas.microsoft.com/office/2007/relationships/media" Target="../media/media5.wma"/><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6.wma"/><Relationship Id="rId1" Type="http://schemas.microsoft.com/office/2007/relationships/media" Target="../media/media6.wm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7.wma"/><Relationship Id="rId1" Type="http://schemas.microsoft.com/office/2007/relationships/media" Target="../media/media7.wma"/><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hyperlink" Target="https://wallscometumblingdown.wordpress.com/2013/04/24/news-iass-academics-showcase-new-approaches-to-using-social-media-for-research-teaching-learning/" TargetMode="External"/><Relationship Id="rId3" Type="http://schemas.openxmlformats.org/officeDocument/2006/relationships/slideLayout" Target="../slideLayouts/slideLayout12.xml"/><Relationship Id="rId7" Type="http://schemas.openxmlformats.org/officeDocument/2006/relationships/image" Target="../media/image15.jpg"/><Relationship Id="rId2" Type="http://schemas.openxmlformats.org/officeDocument/2006/relationships/audio" Target="../media/media8.wma"/><Relationship Id="rId1" Type="http://schemas.microsoft.com/office/2007/relationships/media" Target="../media/media8.wma"/><Relationship Id="rId6" Type="http://schemas.openxmlformats.org/officeDocument/2006/relationships/hyperlink" Target="http://heidicohen.com/2013-the-future-of-social-media-researchcharts/" TargetMode="External"/><Relationship Id="rId11" Type="http://schemas.openxmlformats.org/officeDocument/2006/relationships/image" Target="../media/image2.png"/><Relationship Id="rId5" Type="http://schemas.openxmlformats.org/officeDocument/2006/relationships/image" Target="../media/image14.jpg"/><Relationship Id="rId10" Type="http://schemas.openxmlformats.org/officeDocument/2006/relationships/hyperlink" Target="https://creativecommons.org/licenses/by-nc/3.0/" TargetMode="External"/><Relationship Id="rId4" Type="http://schemas.openxmlformats.org/officeDocument/2006/relationships/notesSlide" Target="../notesSlides/notesSlide8.xml"/><Relationship Id="rId9" Type="http://schemas.openxmlformats.org/officeDocument/2006/relationships/hyperlink" Target="https://creativecommons.org/licenses/by-nc-sa/3.0/" TargetMode="Externa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media/media9.wma"/><Relationship Id="rId1" Type="http://schemas.microsoft.com/office/2007/relationships/media" Target="../media/media9.wma"/><Relationship Id="rId6" Type="http://schemas.openxmlformats.org/officeDocument/2006/relationships/hyperlink" Target="https://open-stand.org/shaping-a-common-future-kin-lane-on-open-api-development/" TargetMode="External"/><Relationship Id="rId5" Type="http://schemas.openxmlformats.org/officeDocument/2006/relationships/image" Target="../media/image16.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hyperlink" Target="http://wondergressive.com/humans-have-unique-ability-to-learn-new-words/" TargetMode="External"/><Relationship Id="rId3" Type="http://schemas.openxmlformats.org/officeDocument/2006/relationships/slideLayout" Target="../slideLayouts/slideLayout12.xml"/><Relationship Id="rId7" Type="http://schemas.openxmlformats.org/officeDocument/2006/relationships/hyperlink" Target="https://creativecommons.org/licenses/by-nc-sa/3.0/" TargetMode="External"/><Relationship Id="rId2" Type="http://schemas.openxmlformats.org/officeDocument/2006/relationships/audio" Target="../media/media10.wma"/><Relationship Id="rId1" Type="http://schemas.microsoft.com/office/2007/relationships/media" Target="../media/media10.wma"/><Relationship Id="rId6" Type="http://schemas.openxmlformats.org/officeDocument/2006/relationships/hyperlink" Target="http://davefleet.com/blog/2011/09/07/4-ways-improve-content/" TargetMode="External"/><Relationship Id="rId5" Type="http://schemas.openxmlformats.org/officeDocument/2006/relationships/image" Target="../media/image17.jpeg"/><Relationship Id="rId10" Type="http://schemas.openxmlformats.org/officeDocument/2006/relationships/image" Target="../media/image2.png"/><Relationship Id="rId4" Type="http://schemas.openxmlformats.org/officeDocument/2006/relationships/notesSlide" Target="../notesSlides/notesSlide10.xml"/><Relationship Id="rId9" Type="http://schemas.openxmlformats.org/officeDocument/2006/relationships/hyperlink" Target="https://creativecommons.org/licenses/by-sa/3.0/" TargetMode="Externa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1.wma"/><Relationship Id="rId1" Type="http://schemas.microsoft.com/office/2007/relationships/media" Target="../media/media11.wma"/><Relationship Id="rId6" Type="http://schemas.openxmlformats.org/officeDocument/2006/relationships/image" Target="../media/image2.png"/><Relationship Id="rId5" Type="http://schemas.openxmlformats.org/officeDocument/2006/relationships/image" Target="../media/image18.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2.wma"/><Relationship Id="rId1" Type="http://schemas.microsoft.com/office/2007/relationships/media" Target="../media/media12.wma"/><Relationship Id="rId6" Type="http://schemas.openxmlformats.org/officeDocument/2006/relationships/image" Target="../media/image2.png"/><Relationship Id="rId5" Type="http://schemas.openxmlformats.org/officeDocument/2006/relationships/image" Target="../media/image19.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2.xml"/><Relationship Id="rId7" Type="http://schemas.openxmlformats.org/officeDocument/2006/relationships/hyperlink" Target="https://creativecommons.org/licenses/by-sa/3.0/" TargetMode="External"/><Relationship Id="rId2" Type="http://schemas.openxmlformats.org/officeDocument/2006/relationships/audio" Target="../media/media13.wma"/><Relationship Id="rId1" Type="http://schemas.microsoft.com/office/2007/relationships/media" Target="../media/media13.wma"/><Relationship Id="rId6" Type="http://schemas.openxmlformats.org/officeDocument/2006/relationships/hyperlink" Target="http://commons.wikimedia.org/wiki/File:Badge_of_the_United_States_Park_Police.png" TargetMode="External"/><Relationship Id="rId5" Type="http://schemas.openxmlformats.org/officeDocument/2006/relationships/image" Target="../media/image20.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media/media14.wma"/><Relationship Id="rId1" Type="http://schemas.microsoft.com/office/2007/relationships/media" Target="../media/media14.wma"/><Relationship Id="rId6" Type="http://schemas.microsoft.com/office/2007/relationships/hdphoto" Target="../media/hdphoto1.wdp"/><Relationship Id="rId5" Type="http://schemas.openxmlformats.org/officeDocument/2006/relationships/image" Target="../media/image2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hyperlink" Target="https://creativecommons.org/licenses/by-nc-nd/3.0/" TargetMode="External"/><Relationship Id="rId3" Type="http://schemas.openxmlformats.org/officeDocument/2006/relationships/slideLayout" Target="../slideLayouts/slideLayout12.xml"/><Relationship Id="rId7" Type="http://schemas.openxmlformats.org/officeDocument/2006/relationships/hyperlink" Target="http://arpitazthoughts.blogspot.com/2015/04/racism-ignorant-india.html" TargetMode="External"/><Relationship Id="rId2" Type="http://schemas.openxmlformats.org/officeDocument/2006/relationships/audio" Target="../media/media15.wma"/><Relationship Id="rId1" Type="http://schemas.microsoft.com/office/2007/relationships/media" Target="../media/media15.wma"/><Relationship Id="rId6" Type="http://schemas.openxmlformats.org/officeDocument/2006/relationships/hyperlink" Target="http://biology.stackexchange.com/questions/14414/do-humans-have-enough-biological-differences-to-be-grouped-into-races-or-subspec" TargetMode="External"/><Relationship Id="rId5" Type="http://schemas.openxmlformats.org/officeDocument/2006/relationships/image" Target="../media/image22.jpg"/><Relationship Id="rId10" Type="http://schemas.openxmlformats.org/officeDocument/2006/relationships/image" Target="../media/image2.png"/><Relationship Id="rId4" Type="http://schemas.openxmlformats.org/officeDocument/2006/relationships/notesSlide" Target="../notesSlides/notesSlide15.xml"/><Relationship Id="rId9" Type="http://schemas.openxmlformats.org/officeDocument/2006/relationships/hyperlink" Target="https://creativecommons.org/licenses/by-sa/3.0/"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3" Type="http://schemas.openxmlformats.org/officeDocument/2006/relationships/slideLayout" Target="../slideLayouts/slideLayout12.xml"/><Relationship Id="rId7" Type="http://schemas.openxmlformats.org/officeDocument/2006/relationships/hyperlink" Target="https://fpf.org/2017/02/03/fpf-brussels-law-science-de-identification/" TargetMode="External"/><Relationship Id="rId2" Type="http://schemas.openxmlformats.org/officeDocument/2006/relationships/audio" Target="../media/media16.wma"/><Relationship Id="rId1" Type="http://schemas.microsoft.com/office/2007/relationships/media" Target="../media/media16.wma"/><Relationship Id="rId6" Type="http://schemas.microsoft.com/office/2007/relationships/hdphoto" Target="../media/hdphoto2.wdp"/><Relationship Id="rId5" Type="http://schemas.openxmlformats.org/officeDocument/2006/relationships/image" Target="../media/image23.png"/><Relationship Id="rId4" Type="http://schemas.openxmlformats.org/officeDocument/2006/relationships/notesSlide" Target="../notesSlides/notesSlide16.xml"/><Relationship Id="rId9"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7.wma"/><Relationship Id="rId1" Type="http://schemas.microsoft.com/office/2007/relationships/media" Target="../media/media17.wma"/><Relationship Id="rId6" Type="http://schemas.openxmlformats.org/officeDocument/2006/relationships/image" Target="../media/image2.png"/><Relationship Id="rId5" Type="http://schemas.openxmlformats.org/officeDocument/2006/relationships/image" Target="../media/image24.jpe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2.xml"/><Relationship Id="rId7" Type="http://schemas.openxmlformats.org/officeDocument/2006/relationships/hyperlink" Target="https://creativecommons.org/licenses/by-nc-sa/3.0/" TargetMode="External"/><Relationship Id="rId2" Type="http://schemas.openxmlformats.org/officeDocument/2006/relationships/audio" Target="../media/media18.wma"/><Relationship Id="rId1" Type="http://schemas.microsoft.com/office/2007/relationships/media" Target="../media/media18.wma"/><Relationship Id="rId6" Type="http://schemas.openxmlformats.org/officeDocument/2006/relationships/hyperlink" Target="https://universdemaclasse.blogspot.com/2012/01/petites-astuces-pour-une-classe-sereine.html" TargetMode="External"/><Relationship Id="rId5" Type="http://schemas.openxmlformats.org/officeDocument/2006/relationships/image" Target="../media/image25.jp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12.xml"/><Relationship Id="rId7" Type="http://schemas.openxmlformats.org/officeDocument/2006/relationships/diagramQuickStyle" Target="../diagrams/quickStyle1.xml"/><Relationship Id="rId2" Type="http://schemas.openxmlformats.org/officeDocument/2006/relationships/audio" Target="../media/media19.wma"/><Relationship Id="rId1" Type="http://schemas.microsoft.com/office/2007/relationships/media" Target="../media/media19.wm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png"/><Relationship Id="rId4" Type="http://schemas.openxmlformats.org/officeDocument/2006/relationships/notesSlide" Target="../notesSlides/notesSlide19.xml"/><Relationship Id="rId9" Type="http://schemas.microsoft.com/office/2007/relationships/diagramDrawing" Target="../diagrams/drawing1.xml"/></Relationships>
</file>

<file path=ppt/slides/_rels/slide2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2.xml"/><Relationship Id="rId7" Type="http://schemas.openxmlformats.org/officeDocument/2006/relationships/hyperlink" Target="https://creativecommons.org/licenses/by-sa/3.0/" TargetMode="External"/><Relationship Id="rId2" Type="http://schemas.openxmlformats.org/officeDocument/2006/relationships/audio" Target="../media/media20.wma"/><Relationship Id="rId1" Type="http://schemas.microsoft.com/office/2007/relationships/media" Target="../media/media20.wma"/><Relationship Id="rId6" Type="http://schemas.openxmlformats.org/officeDocument/2006/relationships/hyperlink" Target="https://en.wikipedia.org/wiki/Linear_regression" TargetMode="External"/><Relationship Id="rId5" Type="http://schemas.openxmlformats.org/officeDocument/2006/relationships/image" Target="../media/image26.png"/><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8"/>
        <p:cNvGrpSpPr/>
        <p:nvPr/>
      </p:nvGrpSpPr>
      <p:grpSpPr>
        <a:xfrm>
          <a:off x="0" y="0"/>
          <a:ext cx="0" cy="0"/>
          <a:chOff x="0" y="0"/>
          <a:chExt cx="0" cy="0"/>
        </a:xfrm>
      </p:grpSpPr>
      <p:sp>
        <p:nvSpPr>
          <p:cNvPr id="59" name="Google Shape;59;p13"/>
          <p:cNvSpPr txBox="1">
            <a:spLocks noGrp="1"/>
          </p:cNvSpPr>
          <p:nvPr>
            <p:ph type="ctrTitle"/>
          </p:nvPr>
        </p:nvSpPr>
        <p:spPr>
          <a:xfrm>
            <a:off x="1778000" y="1640807"/>
            <a:ext cx="3970087" cy="1861886"/>
          </a:xfrm>
          <a:prstGeom prst="rect">
            <a:avLst/>
          </a:prstGeom>
        </p:spPr>
        <p:txBody>
          <a:bodyPr spcFirstLastPara="1" lIns="91425" tIns="91425" rIns="91425" bIns="91425" anchor="ctr" anchorCtr="0">
            <a:normAutofit/>
          </a:bodyPr>
          <a:lstStyle/>
          <a:p>
            <a:pPr marL="0" lvl="0" indent="0" algn="l" rtl="0">
              <a:spcBef>
                <a:spcPts val="0"/>
              </a:spcBef>
              <a:spcAft>
                <a:spcPts val="0"/>
              </a:spcAft>
              <a:buNone/>
            </a:pPr>
            <a:r>
              <a:rPr lang="en-US">
                <a:latin typeface="Oswald" panose="020B0604020202020204" charset="0"/>
              </a:rPr>
              <a:t>HATE CRIME PREDICTOR</a:t>
            </a:r>
          </a:p>
        </p:txBody>
      </p:sp>
      <p:sp>
        <p:nvSpPr>
          <p:cNvPr id="60" name="Google Shape;60;p13"/>
          <p:cNvSpPr txBox="1">
            <a:spLocks noGrp="1"/>
          </p:cNvSpPr>
          <p:nvPr>
            <p:ph type="subTitle" idx="1"/>
          </p:nvPr>
        </p:nvSpPr>
        <p:spPr>
          <a:xfrm>
            <a:off x="1778000" y="3502693"/>
            <a:ext cx="3970087" cy="1028554"/>
          </a:xfrm>
          <a:prstGeom prst="rect">
            <a:avLst/>
          </a:prstGeom>
        </p:spPr>
        <p:txBody>
          <a:bodyPr spcFirstLastPara="1" lIns="91425" tIns="91425" rIns="91425" bIns="91425" anchorCtr="0">
            <a:normAutofit/>
          </a:bodyPr>
          <a:lstStyle/>
          <a:p>
            <a:pPr marL="0" lvl="0" indent="0" algn="l" rtl="0">
              <a:spcBef>
                <a:spcPts val="0"/>
              </a:spcBef>
              <a:spcAft>
                <a:spcPts val="600"/>
              </a:spcAft>
              <a:buNone/>
            </a:pPr>
            <a:r>
              <a:rPr lang="en-US" dirty="0">
                <a:latin typeface="Oswald"/>
              </a:rPr>
              <a:t>BY TEAM: SOCIAL SPHERE MACHINE</a:t>
            </a:r>
          </a:p>
        </p:txBody>
      </p:sp>
      <p:pic>
        <p:nvPicPr>
          <p:cNvPr id="101" name="Graphic 100" descr="Police">
            <a:extLst>
              <a:ext uri="{FF2B5EF4-FFF2-40B4-BE49-F238E27FC236}">
                <a16:creationId xmlns:a16="http://schemas.microsoft.com/office/drawing/2014/main" xmlns="" id="{D6940F9F-0D67-4168-A72D-737D4685F67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628650" y="2057400"/>
            <a:ext cx="1028700" cy="1028700"/>
          </a:xfrm>
          <a:prstGeom prst="rect">
            <a:avLst/>
          </a:prstGeom>
        </p:spPr>
      </p:pic>
      <p:pic>
        <p:nvPicPr>
          <p:cNvPr id="103" name="Graphic 102">
            <a:extLst>
              <a:ext uri="{FF2B5EF4-FFF2-40B4-BE49-F238E27FC236}">
                <a16:creationId xmlns:a16="http://schemas.microsoft.com/office/drawing/2014/main" xmlns="" id="{75502EE0-D282-4FA1-831C-E3B4C4AE691B}"/>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5">
            <a:alphaModFix amt="15000"/>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4981073" y="612252"/>
            <a:ext cx="3918995" cy="3918995"/>
          </a:xfrm>
          <a:prstGeom prst="rect">
            <a:avLst/>
          </a:prstGeom>
        </p:spPr>
      </p:pic>
      <p:pic>
        <p:nvPicPr>
          <p:cNvPr id="4" name="Audio 3">
            <a:hlinkClick r:id="" action="ppaction://media"/>
            <a:extLst>
              <a:ext uri="{FF2B5EF4-FFF2-40B4-BE49-F238E27FC236}">
                <a16:creationId xmlns:a16="http://schemas.microsoft.com/office/drawing/2014/main" xmlns="" id="{76E916C4-0529-4AF4-AC59-1CF555420DB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788400" y="4787900"/>
            <a:ext cx="203200" cy="203200"/>
          </a:xfrm>
          <a:prstGeom prst="rect">
            <a:avLst/>
          </a:prstGeom>
        </p:spPr>
      </p:pic>
    </p:spTree>
  </p:cSld>
  <p:clrMapOvr>
    <a:masterClrMapping/>
  </p:clrMapOvr>
  <p:transition spd="slow" advTm="1553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8F1072-671B-4A76-A0F8-D2E5676C739F}"/>
              </a:ext>
            </a:extLst>
          </p:cNvPr>
          <p:cNvSpPr>
            <a:spLocks noGrp="1"/>
          </p:cNvSpPr>
          <p:nvPr>
            <p:ph type="title"/>
          </p:nvPr>
        </p:nvSpPr>
        <p:spPr>
          <a:xfrm>
            <a:off x="630936" y="3271742"/>
            <a:ext cx="7879842" cy="898398"/>
          </a:xfrm>
        </p:spPr>
        <p:txBody>
          <a:bodyPr vert="horz" lIns="91440" tIns="45720" rIns="91440" bIns="45720" rtlCol="0" anchor="b">
            <a:normAutofit/>
          </a:bodyPr>
          <a:lstStyle/>
          <a:p>
            <a:pPr algn="ctr" defTabSz="914400"/>
            <a:r>
              <a:rPr lang="en-US" sz="4400" dirty="0">
                <a:latin typeface="Oswald"/>
              </a:rPr>
              <a:t>SOCIAL SPHERE MACHINE</a:t>
            </a:r>
            <a:endParaRPr lang="en-US" sz="4100" dirty="0"/>
          </a:p>
        </p:txBody>
      </p:sp>
      <p:pic>
        <p:nvPicPr>
          <p:cNvPr id="10" name="Picture 9" descr="A person standing on a sidewalk&#10;&#10;Description automatically generated">
            <a:extLst>
              <a:ext uri="{FF2B5EF4-FFF2-40B4-BE49-F238E27FC236}">
                <a16:creationId xmlns:a16="http://schemas.microsoft.com/office/drawing/2014/main" xmlns="" id="{D5EBA88F-F71E-43D1-8162-169796ADCE85}"/>
              </a:ext>
            </a:extLst>
          </p:cNvPr>
          <p:cNvPicPr>
            <a:picLocks noChangeAspect="1"/>
          </p:cNvPicPr>
          <p:nvPr/>
        </p:nvPicPr>
        <p:blipFill>
          <a:blip r:embed="rId5"/>
          <a:stretch>
            <a:fillRect/>
          </a:stretch>
        </p:blipFill>
        <p:spPr>
          <a:xfrm>
            <a:off x="478554" y="428758"/>
            <a:ext cx="2377809" cy="2671696"/>
          </a:xfrm>
          <a:prstGeom prst="rect">
            <a:avLst/>
          </a:prstGeom>
        </p:spPr>
      </p:pic>
      <p:pic>
        <p:nvPicPr>
          <p:cNvPr id="8" name="Picture 7" descr="A person wearing a suit and tie&#10;&#10;Description automatically generated">
            <a:extLst>
              <a:ext uri="{FF2B5EF4-FFF2-40B4-BE49-F238E27FC236}">
                <a16:creationId xmlns:a16="http://schemas.microsoft.com/office/drawing/2014/main" xmlns="" id="{023F3292-A429-4456-BEF4-4A13B73CDA02}"/>
              </a:ext>
            </a:extLst>
          </p:cNvPr>
          <p:cNvPicPr>
            <a:picLocks noChangeAspect="1"/>
          </p:cNvPicPr>
          <p:nvPr/>
        </p:nvPicPr>
        <p:blipFill>
          <a:blip r:embed="rId6"/>
          <a:stretch>
            <a:fillRect/>
          </a:stretch>
        </p:blipFill>
        <p:spPr>
          <a:xfrm>
            <a:off x="3575650" y="428758"/>
            <a:ext cx="1990413" cy="2671696"/>
          </a:xfrm>
          <a:prstGeom prst="rect">
            <a:avLst/>
          </a:prstGeom>
        </p:spPr>
      </p:pic>
      <p:pic>
        <p:nvPicPr>
          <p:cNvPr id="6" name="Content Placeholder 5" descr="A person standing in front of a building&#10;&#10;Description automatically generated">
            <a:extLst>
              <a:ext uri="{FF2B5EF4-FFF2-40B4-BE49-F238E27FC236}">
                <a16:creationId xmlns:a16="http://schemas.microsoft.com/office/drawing/2014/main" xmlns="" id="{76F49F3F-C8EC-4FF2-A5E4-69726CF75A1E}"/>
              </a:ext>
            </a:extLst>
          </p:cNvPr>
          <p:cNvPicPr>
            <a:picLocks noGrp="1" noChangeAspect="1"/>
          </p:cNvPicPr>
          <p:nvPr>
            <p:ph idx="1"/>
          </p:nvPr>
        </p:nvPicPr>
        <p:blipFill>
          <a:blip r:embed="rId7"/>
          <a:stretch>
            <a:fillRect/>
          </a:stretch>
        </p:blipFill>
        <p:spPr>
          <a:xfrm>
            <a:off x="6370949" y="428758"/>
            <a:ext cx="2210828" cy="2671696"/>
          </a:xfrm>
          <a:prstGeom prst="rect">
            <a:avLst/>
          </a:prstGeom>
        </p:spPr>
      </p:pic>
      <p:pic>
        <p:nvPicPr>
          <p:cNvPr id="11" name="Audio 10">
            <a:hlinkClick r:id="" action="ppaction://media"/>
            <a:extLst>
              <a:ext uri="{FF2B5EF4-FFF2-40B4-BE49-F238E27FC236}">
                <a16:creationId xmlns:a16="http://schemas.microsoft.com/office/drawing/2014/main" xmlns="" id="{5458A258-F27F-4BB5-8486-0E18879B23B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788400" y="4787900"/>
            <a:ext cx="203200" cy="203200"/>
          </a:xfrm>
          <a:prstGeom prst="rect">
            <a:avLst/>
          </a:prstGeom>
        </p:spPr>
      </p:pic>
    </p:spTree>
    <p:extLst>
      <p:ext uri="{BB962C8B-B14F-4D97-AF65-F5344CB8AC3E}">
        <p14:creationId xmlns:p14="http://schemas.microsoft.com/office/powerpoint/2010/main" val="2303625045"/>
      </p:ext>
    </p:extLst>
  </p:cSld>
  <p:clrMapOvr>
    <a:masterClrMapping/>
  </p:clrMapOvr>
  <p:transition spd="slow" advTm="20975">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491490" y="273843"/>
            <a:ext cx="3840085" cy="1269596"/>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4400" dirty="0">
                <a:latin typeface="Oswald" panose="020B0604020202020204" charset="0"/>
              </a:rPr>
              <a:t> HATE CRIME</a:t>
            </a:r>
          </a:p>
        </p:txBody>
      </p:sp>
      <p:cxnSp>
        <p:nvCxnSpPr>
          <p:cNvPr id="78" name="Straight Arrow Connector 73">
            <a:extLst>
              <a:ext uri="{FF2B5EF4-FFF2-40B4-BE49-F238E27FC236}">
                <a16:creationId xmlns:a16="http://schemas.microsoft.com/office/drawing/2014/main" xmlns="" id="{E4A809D5-3600-46D4-A466-67F2349A54F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91490" y="173736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66" name="Google Shape;66;p14"/>
          <p:cNvSpPr txBox="1">
            <a:spLocks noGrp="1"/>
          </p:cNvSpPr>
          <p:nvPr>
            <p:ph type="body" idx="1"/>
          </p:nvPr>
        </p:nvSpPr>
        <p:spPr>
          <a:xfrm>
            <a:off x="491490" y="1931275"/>
            <a:ext cx="3840085" cy="2596671"/>
          </a:xfrm>
          <a:prstGeom prst="rect">
            <a:avLst/>
          </a:prstGeom>
        </p:spPr>
        <p:txBody>
          <a:bodyPr spcFirstLastPara="1" vert="horz" lIns="91440" tIns="45720" rIns="91440" bIns="45720" rtlCol="0" anchorCtr="0">
            <a:normAutofit/>
          </a:bodyPr>
          <a:lstStyle/>
          <a:p>
            <a:pPr marL="457200" lvl="0" indent="-228600" defTabSz="914400">
              <a:spcBef>
                <a:spcPts val="0"/>
              </a:spcBef>
              <a:spcAft>
                <a:spcPts val="600"/>
              </a:spcAft>
              <a:buSzPts val="1800"/>
              <a:buFont typeface="Arial" panose="020B0604020202020204" pitchFamily="34" charset="0"/>
              <a:buChar char="•"/>
            </a:pPr>
            <a:r>
              <a:rPr lang="en-US" sz="1300" dirty="0">
                <a:latin typeface="Oswald" panose="020B0604020202020204" charset="0"/>
                <a:sym typeface="Oswald"/>
              </a:rPr>
              <a:t>Hate crime is criminal offense against a person or property motivated in whole or in part by an offender’s bias against:</a:t>
            </a:r>
          </a:p>
          <a:p>
            <a:pPr marL="914400" lvl="1" indent="-228600" defTabSz="914400">
              <a:spcBef>
                <a:spcPts val="0"/>
              </a:spcBef>
              <a:spcAft>
                <a:spcPts val="600"/>
              </a:spcAft>
              <a:buSzPts val="1800"/>
              <a:buFont typeface="Arial" panose="020B0604020202020204" pitchFamily="34" charset="0"/>
              <a:buChar char="•"/>
            </a:pPr>
            <a:r>
              <a:rPr lang="en-US" sz="1300" dirty="0">
                <a:latin typeface="Oswald" panose="020B0604020202020204" charset="0"/>
                <a:sym typeface="Oswald"/>
              </a:rPr>
              <a:t>Race</a:t>
            </a:r>
          </a:p>
          <a:p>
            <a:pPr marL="914400" lvl="1" indent="-228600" defTabSz="914400">
              <a:spcBef>
                <a:spcPts val="0"/>
              </a:spcBef>
              <a:spcAft>
                <a:spcPts val="600"/>
              </a:spcAft>
              <a:buSzPts val="1800"/>
              <a:buFont typeface="Arial" panose="020B0604020202020204" pitchFamily="34" charset="0"/>
              <a:buChar char="•"/>
            </a:pPr>
            <a:r>
              <a:rPr lang="en-US" sz="1300" dirty="0">
                <a:latin typeface="Oswald" panose="020B0604020202020204" charset="0"/>
                <a:sym typeface="Oswald"/>
              </a:rPr>
              <a:t>Religion</a:t>
            </a:r>
          </a:p>
          <a:p>
            <a:pPr marL="914400" lvl="1" indent="-228600" defTabSz="914400">
              <a:spcBef>
                <a:spcPts val="0"/>
              </a:spcBef>
              <a:spcAft>
                <a:spcPts val="600"/>
              </a:spcAft>
              <a:buSzPts val="1800"/>
              <a:buFont typeface="Arial" panose="020B0604020202020204" pitchFamily="34" charset="0"/>
              <a:buChar char="•"/>
            </a:pPr>
            <a:r>
              <a:rPr lang="en-US" sz="1300" dirty="0">
                <a:latin typeface="Oswald" panose="020B0604020202020204" charset="0"/>
                <a:sym typeface="Oswald"/>
              </a:rPr>
              <a:t>Disability</a:t>
            </a:r>
          </a:p>
          <a:p>
            <a:pPr marL="914400" lvl="1" indent="-228600" defTabSz="914400">
              <a:spcBef>
                <a:spcPts val="0"/>
              </a:spcBef>
              <a:spcAft>
                <a:spcPts val="600"/>
              </a:spcAft>
              <a:buSzPts val="1800"/>
              <a:buFont typeface="Arial" panose="020B0604020202020204" pitchFamily="34" charset="0"/>
              <a:buChar char="•"/>
            </a:pPr>
            <a:r>
              <a:rPr lang="en-US" sz="1300" dirty="0">
                <a:latin typeface="Oswald" panose="020B0604020202020204" charset="0"/>
                <a:sym typeface="Oswald"/>
              </a:rPr>
              <a:t>Sexual orientation</a:t>
            </a:r>
          </a:p>
          <a:p>
            <a:pPr marL="914400" lvl="1" indent="-228600" defTabSz="914400">
              <a:spcBef>
                <a:spcPts val="0"/>
              </a:spcBef>
              <a:spcAft>
                <a:spcPts val="600"/>
              </a:spcAft>
              <a:buSzPts val="1800"/>
              <a:buFont typeface="Arial" panose="020B0604020202020204" pitchFamily="34" charset="0"/>
              <a:buChar char="•"/>
            </a:pPr>
            <a:r>
              <a:rPr lang="en-US" sz="1300" dirty="0">
                <a:latin typeface="Oswald" panose="020B0604020202020204" charset="0"/>
                <a:sym typeface="Oswald"/>
              </a:rPr>
              <a:t>Ethnicity</a:t>
            </a:r>
          </a:p>
          <a:p>
            <a:pPr marL="914400" lvl="1" indent="-228600" defTabSz="914400">
              <a:spcBef>
                <a:spcPts val="0"/>
              </a:spcBef>
              <a:spcAft>
                <a:spcPts val="600"/>
              </a:spcAft>
              <a:buSzPts val="1800"/>
              <a:buFont typeface="Arial" panose="020B0604020202020204" pitchFamily="34" charset="0"/>
              <a:buChar char="•"/>
            </a:pPr>
            <a:r>
              <a:rPr lang="en-US" sz="1300" dirty="0">
                <a:latin typeface="Oswald" panose="020B0604020202020204" charset="0"/>
                <a:sym typeface="Oswald"/>
              </a:rPr>
              <a:t>Gender</a:t>
            </a:r>
          </a:p>
          <a:p>
            <a:pPr marL="914400" lvl="1" indent="-228600" defTabSz="914400">
              <a:spcBef>
                <a:spcPts val="0"/>
              </a:spcBef>
              <a:spcAft>
                <a:spcPts val="600"/>
              </a:spcAft>
              <a:buSzPts val="1800"/>
              <a:buFont typeface="Arial" panose="020B0604020202020204" pitchFamily="34" charset="0"/>
              <a:buChar char="•"/>
            </a:pPr>
            <a:r>
              <a:rPr lang="en-US" sz="1300" dirty="0">
                <a:latin typeface="Oswald" panose="020B0604020202020204" charset="0"/>
                <a:sym typeface="Oswald"/>
              </a:rPr>
              <a:t>Gender identity</a:t>
            </a:r>
          </a:p>
          <a:p>
            <a:pPr marL="152400" lvl="0" indent="-228600" defTabSz="914400">
              <a:spcBef>
                <a:spcPts val="0"/>
              </a:spcBef>
              <a:spcAft>
                <a:spcPts val="600"/>
              </a:spcAft>
              <a:buClr>
                <a:schemeClr val="dk1"/>
              </a:buClr>
              <a:buSzPts val="1200"/>
              <a:buFont typeface="Arial" panose="020B0604020202020204" pitchFamily="34" charset="0"/>
              <a:buChar char="•"/>
            </a:pPr>
            <a:endParaRPr lang="en-US" sz="1300" dirty="0">
              <a:highlight>
                <a:srgbClr val="FFFF00"/>
              </a:highlight>
              <a:sym typeface="Oswald"/>
            </a:endParaRPr>
          </a:p>
        </p:txBody>
      </p:sp>
      <p:pic>
        <p:nvPicPr>
          <p:cNvPr id="69" name="Google Shape;69;p14"/>
          <p:cNvPicPr preferRelativeResize="0"/>
          <p:nvPr/>
        </p:nvPicPr>
        <p:blipFill rotWithShape="1">
          <a:blip r:embed="rId5"/>
          <a:srcRect l="25437" r="28534" b="-2"/>
          <a:stretch/>
        </p:blipFill>
        <p:spPr>
          <a:xfrm>
            <a:off x="4409136" y="10"/>
            <a:ext cx="4734863" cy="51434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p:spPr>
      </p:pic>
      <p:pic>
        <p:nvPicPr>
          <p:cNvPr id="13" name="Audio 12">
            <a:hlinkClick r:id="" action="ppaction://media"/>
            <a:extLst>
              <a:ext uri="{FF2B5EF4-FFF2-40B4-BE49-F238E27FC236}">
                <a16:creationId xmlns:a16="http://schemas.microsoft.com/office/drawing/2014/main" xmlns="" id="{D6E93E86-9FF0-44B0-9300-C5488D00622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88400" y="4787900"/>
            <a:ext cx="203200" cy="203200"/>
          </a:xfrm>
          <a:prstGeom prst="rect">
            <a:avLst/>
          </a:prstGeom>
        </p:spPr>
      </p:pic>
    </p:spTree>
  </p:cSld>
  <p:clrMapOvr>
    <a:masterClrMapping/>
  </p:clrMapOvr>
  <p:transition spd="slow" advTm="19968">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A group of people walking down the street&#10;&#10;Description generated with very high confidence">
            <a:extLst>
              <a:ext uri="{FF2B5EF4-FFF2-40B4-BE49-F238E27FC236}">
                <a16:creationId xmlns:a16="http://schemas.microsoft.com/office/drawing/2014/main" xmlns="" id="{E8DD528C-0E0B-44AC-BDB4-66FD7AC3373A}"/>
              </a:ext>
            </a:extLst>
          </p:cNvPr>
          <p:cNvPicPr>
            <a:picLocks noChangeAspect="1"/>
          </p:cNvPicPr>
          <p:nvPr/>
        </p:nvPicPr>
        <p:blipFill rotWithShape="1">
          <a:blip r:embed="rId5">
            <a:duotone>
              <a:prstClr val="black"/>
              <a:schemeClr val="tx2">
                <a:tint val="45000"/>
                <a:satMod val="400000"/>
              </a:schemeClr>
            </a:duotone>
            <a:alphaModFix amt="35000"/>
          </a:blip>
          <a:srcRect b="8564"/>
          <a:stretch/>
        </p:blipFill>
        <p:spPr>
          <a:xfrm>
            <a:off x="-12" y="10"/>
            <a:ext cx="9143999" cy="5141958"/>
          </a:xfrm>
          <a:prstGeom prst="rect">
            <a:avLst/>
          </a:prstGeom>
        </p:spPr>
      </p:pic>
      <p:sp>
        <p:nvSpPr>
          <p:cNvPr id="2" name="Title 1">
            <a:extLst>
              <a:ext uri="{FF2B5EF4-FFF2-40B4-BE49-F238E27FC236}">
                <a16:creationId xmlns:a16="http://schemas.microsoft.com/office/drawing/2014/main" xmlns="" id="{0C1ADD18-B49E-4A4D-BB0E-5A2DF71474B1}"/>
              </a:ext>
            </a:extLst>
          </p:cNvPr>
          <p:cNvSpPr>
            <a:spLocks noGrp="1"/>
          </p:cNvSpPr>
          <p:nvPr>
            <p:ph type="title"/>
          </p:nvPr>
        </p:nvSpPr>
        <p:spPr>
          <a:xfrm>
            <a:off x="609354" y="569544"/>
            <a:ext cx="4683036" cy="994173"/>
          </a:xfrm>
        </p:spPr>
        <p:txBody>
          <a:bodyPr vert="horz" lIns="91440" tIns="45720" rIns="91440" bIns="45720" rtlCol="0" anchor="ctr">
            <a:noAutofit/>
          </a:bodyPr>
          <a:lstStyle/>
          <a:p>
            <a:pPr defTabSz="914400">
              <a:spcBef>
                <a:spcPct val="0"/>
              </a:spcBef>
            </a:pPr>
            <a:r>
              <a:rPr lang="en-US" sz="4800" kern="1200" dirty="0">
                <a:latin typeface="Oswald" panose="020B0604020202020204" charset="0"/>
              </a:rPr>
              <a:t>Past Hate Crimes</a:t>
            </a:r>
          </a:p>
        </p:txBody>
      </p:sp>
      <p:sp>
        <p:nvSpPr>
          <p:cNvPr id="3" name="Text Placeholder 2">
            <a:extLst>
              <a:ext uri="{FF2B5EF4-FFF2-40B4-BE49-F238E27FC236}">
                <a16:creationId xmlns:a16="http://schemas.microsoft.com/office/drawing/2014/main" xmlns="" id="{AD3B1195-7C0E-4CE9-B8FF-41E1FF581FA6}"/>
              </a:ext>
            </a:extLst>
          </p:cNvPr>
          <p:cNvSpPr>
            <a:spLocks noGrp="1"/>
          </p:cNvSpPr>
          <p:nvPr>
            <p:ph type="body" idx="1"/>
          </p:nvPr>
        </p:nvSpPr>
        <p:spPr>
          <a:xfrm>
            <a:off x="607663" y="1424669"/>
            <a:ext cx="4446029" cy="3588202"/>
          </a:xfrm>
          <a:solidFill>
            <a:schemeClr val="tx2">
              <a:lumMod val="20000"/>
              <a:lumOff val="80000"/>
            </a:schemeClr>
          </a:solidFill>
          <a:effectLst>
            <a:softEdge rad="127000"/>
          </a:effectLst>
        </p:spPr>
        <p:txBody>
          <a:bodyPr vert="horz" lIns="91440" tIns="45720" rIns="91440" bIns="45720" rtlCol="0" anchor="t">
            <a:noAutofit/>
          </a:bodyPr>
          <a:lstStyle/>
          <a:p>
            <a:pPr marL="228600" indent="0" defTabSz="914400">
              <a:buNone/>
            </a:pPr>
            <a:endParaRPr lang="en-US" sz="2000" b="1" dirty="0">
              <a:latin typeface="Oswald" panose="020B0604020202020204" charset="0"/>
              <a:cs typeface="Calibri"/>
            </a:endParaRPr>
          </a:p>
          <a:p>
            <a:pPr marL="228600" indent="0" defTabSz="914400">
              <a:buNone/>
            </a:pPr>
            <a:r>
              <a:rPr lang="en-US" sz="2000" b="1" dirty="0">
                <a:latin typeface="Oswald" panose="020B0604020202020204" charset="0"/>
                <a:cs typeface="Calibri"/>
              </a:rPr>
              <a:t>The Charleston Church Shooting </a:t>
            </a:r>
            <a:endParaRPr lang="en-US" sz="2000" dirty="0">
              <a:latin typeface="Oswald" panose="020B0604020202020204" charset="0"/>
            </a:endParaRPr>
          </a:p>
          <a:p>
            <a:pPr marL="228600" indent="0" defTabSz="914400">
              <a:buNone/>
            </a:pPr>
            <a:r>
              <a:rPr lang="en-US" sz="2000" dirty="0">
                <a:latin typeface="Oswald" panose="020B0604020202020204" charset="0"/>
                <a:cs typeface="Calibri"/>
              </a:rPr>
              <a:t>A mass shooting that was committed by 21 year old </a:t>
            </a:r>
            <a:r>
              <a:rPr lang="en-US" sz="2000" dirty="0" err="1">
                <a:latin typeface="Oswald" panose="020B0604020202020204" charset="0"/>
                <a:cs typeface="Calibri"/>
              </a:rPr>
              <a:t>Dylann</a:t>
            </a:r>
            <a:r>
              <a:rPr lang="en-US" sz="2000" dirty="0">
                <a:latin typeface="Oswald" panose="020B0604020202020204" charset="0"/>
                <a:cs typeface="Calibri"/>
              </a:rPr>
              <a:t> Roof, in which Roof murdered 9 African Americans during a prayer service.</a:t>
            </a:r>
          </a:p>
          <a:p>
            <a:pPr marL="228600" indent="0" defTabSz="914400">
              <a:buNone/>
            </a:pPr>
            <a:endParaRPr lang="en-US" sz="2000" b="1" dirty="0">
              <a:latin typeface="Oswald" panose="020B0604020202020204" charset="0"/>
              <a:cs typeface="Calibri"/>
            </a:endParaRPr>
          </a:p>
          <a:p>
            <a:pPr marL="228600" indent="0" defTabSz="914400">
              <a:buNone/>
            </a:pPr>
            <a:r>
              <a:rPr lang="en-US" sz="2000" b="1" dirty="0">
                <a:latin typeface="Oswald" panose="020B0604020202020204" charset="0"/>
                <a:cs typeface="Calibri"/>
              </a:rPr>
              <a:t>Unite The Right Rally</a:t>
            </a:r>
          </a:p>
          <a:p>
            <a:pPr marL="228600" indent="0" defTabSz="914400">
              <a:buNone/>
            </a:pPr>
            <a:r>
              <a:rPr lang="en-US" sz="2000" dirty="0">
                <a:latin typeface="Oswald" panose="020B0604020202020204" charset="0"/>
                <a:cs typeface="Calibri"/>
              </a:rPr>
              <a:t>A white supremacist rally that occurred in August 2017 in Charlottesville, Virginia that revealed a lot of racist and antisemitic slogans that we could use in our project</a:t>
            </a:r>
          </a:p>
          <a:p>
            <a:pPr marL="228600" indent="0" defTabSz="914400">
              <a:buNone/>
            </a:pPr>
            <a:endParaRPr lang="en-US" sz="2000" dirty="0">
              <a:latin typeface="Oswald" panose="020B0604020202020204" charset="0"/>
              <a:cs typeface="Calibri"/>
            </a:endParaRPr>
          </a:p>
        </p:txBody>
      </p:sp>
      <p:pic>
        <p:nvPicPr>
          <p:cNvPr id="4" name="Picture 4" descr="A large white building&#10;&#10;Description generated with very high confidence">
            <a:extLst>
              <a:ext uri="{FF2B5EF4-FFF2-40B4-BE49-F238E27FC236}">
                <a16:creationId xmlns:a16="http://schemas.microsoft.com/office/drawing/2014/main" xmlns="" id="{3CBD5DFA-0C56-4C96-B571-C1C2007FF54B}"/>
              </a:ext>
            </a:extLst>
          </p:cNvPr>
          <p:cNvPicPr>
            <a:picLocks noChangeAspect="1"/>
          </p:cNvPicPr>
          <p:nvPr/>
        </p:nvPicPr>
        <p:blipFill rotWithShape="1">
          <a:blip r:embed="rId6"/>
          <a:srcRect t="5239" r="-3" b="17659"/>
          <a:stretch/>
        </p:blipFill>
        <p:spPr>
          <a:xfrm>
            <a:off x="5170006" y="570421"/>
            <a:ext cx="3974012" cy="4573079"/>
          </a:xfrm>
          <a:custGeom>
            <a:avLst/>
            <a:gdLst>
              <a:gd name="connsiteX0" fmla="*/ 3120528 w 5298683"/>
              <a:gd name="connsiteY0" fmla="*/ 0 h 6097438"/>
              <a:gd name="connsiteX1" fmla="*/ 5105473 w 5298683"/>
              <a:gd name="connsiteY1" fmla="*/ 712577 h 6097438"/>
              <a:gd name="connsiteX2" fmla="*/ 5298683 w 5298683"/>
              <a:gd name="connsiteY2" fmla="*/ 888178 h 6097438"/>
              <a:gd name="connsiteX3" fmla="*/ 5298683 w 5298683"/>
              <a:gd name="connsiteY3" fmla="*/ 5352876 h 6097438"/>
              <a:gd name="connsiteX4" fmla="*/ 5105473 w 5298683"/>
              <a:gd name="connsiteY4" fmla="*/ 5528477 h 6097438"/>
              <a:gd name="connsiteX5" fmla="*/ 4335177 w 5298683"/>
              <a:gd name="connsiteY5" fmla="*/ 5995828 h 6097438"/>
              <a:gd name="connsiteX6" fmla="*/ 4057556 w 5298683"/>
              <a:gd name="connsiteY6" fmla="*/ 6097438 h 6097438"/>
              <a:gd name="connsiteX7" fmla="*/ 2183499 w 5298683"/>
              <a:gd name="connsiteY7" fmla="*/ 6097438 h 6097438"/>
              <a:gd name="connsiteX8" fmla="*/ 1905878 w 5298683"/>
              <a:gd name="connsiteY8" fmla="*/ 5995828 h 6097438"/>
              <a:gd name="connsiteX9" fmla="*/ 0 w 5298683"/>
              <a:gd name="connsiteY9" fmla="*/ 3120527 h 6097438"/>
              <a:gd name="connsiteX10" fmla="*/ 3120528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pic>
        <p:nvPicPr>
          <p:cNvPr id="9" name="Audio 8">
            <a:hlinkClick r:id="" action="ppaction://media"/>
            <a:extLst>
              <a:ext uri="{FF2B5EF4-FFF2-40B4-BE49-F238E27FC236}">
                <a16:creationId xmlns:a16="http://schemas.microsoft.com/office/drawing/2014/main" xmlns="" id="{97E82A9A-F469-4685-8C1A-84960FFA4C0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788400" y="4787900"/>
            <a:ext cx="203200" cy="203200"/>
          </a:xfrm>
          <a:prstGeom prst="rect">
            <a:avLst/>
          </a:prstGeom>
        </p:spPr>
      </p:pic>
    </p:spTree>
    <p:extLst>
      <p:ext uri="{BB962C8B-B14F-4D97-AF65-F5344CB8AC3E}">
        <p14:creationId xmlns:p14="http://schemas.microsoft.com/office/powerpoint/2010/main" val="996533715"/>
      </p:ext>
    </p:extLst>
  </p:cSld>
  <p:clrMapOvr>
    <a:masterClrMapping/>
  </p:clrMapOvr>
  <p:transition advClick="0" advTm="17280">
    <p:fade/>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3"/>
        <p:cNvGrpSpPr/>
        <p:nvPr/>
      </p:nvGrpSpPr>
      <p:grpSpPr>
        <a:xfrm>
          <a:off x="0" y="0"/>
          <a:ext cx="0" cy="0"/>
          <a:chOff x="0" y="0"/>
          <a:chExt cx="0" cy="0"/>
        </a:xfrm>
      </p:grpSpPr>
      <p:sp>
        <p:nvSpPr>
          <p:cNvPr id="74" name="Google Shape;74;p15"/>
          <p:cNvSpPr txBox="1">
            <a:spLocks noGrp="1"/>
          </p:cNvSpPr>
          <p:nvPr>
            <p:ph type="title"/>
          </p:nvPr>
        </p:nvSpPr>
        <p:spPr>
          <a:xfrm>
            <a:off x="628650" y="273843"/>
            <a:ext cx="3736300" cy="909237"/>
          </a:xfrm>
          <a:prstGeom prst="rect">
            <a:avLst/>
          </a:prstGeom>
        </p:spPr>
        <p:txBody>
          <a:bodyPr spcFirstLastPara="1" vert="horz" lIns="91440" tIns="45720" rIns="91440" bIns="45720" rtlCol="0" anchor="b" anchorCtr="0">
            <a:normAutofit/>
          </a:bodyPr>
          <a:lstStyle/>
          <a:p>
            <a:pPr marL="0" lvl="0" indent="0" algn="ctr" defTabSz="914400">
              <a:spcBef>
                <a:spcPct val="0"/>
              </a:spcBef>
              <a:spcAft>
                <a:spcPts val="0"/>
              </a:spcAft>
            </a:pPr>
            <a:r>
              <a:rPr lang="en-US" sz="2800" kern="1200" dirty="0">
                <a:solidFill>
                  <a:schemeClr val="tx1"/>
                </a:solidFill>
                <a:latin typeface="Oswald" panose="020B0604020202020204" charset="0"/>
              </a:rPr>
              <a:t>WHAT WE ARE TRYING TO DO</a:t>
            </a:r>
          </a:p>
        </p:txBody>
      </p:sp>
      <p:cxnSp>
        <p:nvCxnSpPr>
          <p:cNvPr id="83" name="Straight Connector 82">
            <a:extLst>
              <a:ext uri="{FF2B5EF4-FFF2-40B4-BE49-F238E27FC236}">
                <a16:creationId xmlns:a16="http://schemas.microsoft.com/office/drawing/2014/main" xmlns="" id="{0EDAB602-A0DB-4325-8907-4F988F91100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30210" y="1276149"/>
            <a:ext cx="3429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5" name="Google Shape;75;p15"/>
          <p:cNvSpPr txBox="1">
            <a:spLocks noGrp="1"/>
          </p:cNvSpPr>
          <p:nvPr>
            <p:ph type="body" idx="1"/>
          </p:nvPr>
        </p:nvSpPr>
        <p:spPr>
          <a:xfrm>
            <a:off x="628650" y="1369218"/>
            <a:ext cx="3736300" cy="3263504"/>
          </a:xfrm>
          <a:prstGeom prst="rect">
            <a:avLst/>
          </a:prstGeom>
        </p:spPr>
        <p:txBody>
          <a:bodyPr spcFirstLastPara="1" vert="horz" lIns="91440" tIns="45720" rIns="91440" bIns="45720" rtlCol="0" anchorCtr="0">
            <a:normAutofit/>
          </a:bodyPr>
          <a:lstStyle/>
          <a:p>
            <a:pPr marL="514350" indent="-285750" defTabSz="914400">
              <a:spcBef>
                <a:spcPts val="1200"/>
              </a:spcBef>
              <a:buSzPts val="1400"/>
            </a:pPr>
            <a:r>
              <a:rPr lang="en-US" sz="1800" dirty="0">
                <a:latin typeface="Oswald" panose="020B0604020202020204" charset="0"/>
                <a:sym typeface="Oswald"/>
              </a:rPr>
              <a:t>To find a correlation between hate speech online and hate crime</a:t>
            </a:r>
          </a:p>
          <a:p>
            <a:pPr marL="228600" lvl="0" indent="0" algn="ctr" defTabSz="914400">
              <a:spcBef>
                <a:spcPts val="0"/>
              </a:spcBef>
              <a:spcAft>
                <a:spcPts val="0"/>
              </a:spcAft>
              <a:buSzPts val="1400"/>
              <a:buNone/>
            </a:pPr>
            <a:endParaRPr lang="en-US" sz="1800" u="sng" dirty="0">
              <a:latin typeface="Oswald" panose="020B0604020202020204" charset="0"/>
              <a:sym typeface="Oswald"/>
            </a:endParaRPr>
          </a:p>
          <a:p>
            <a:pPr marL="514350" indent="-285750" defTabSz="914400">
              <a:buSzPts val="1400"/>
            </a:pPr>
            <a:r>
              <a:rPr lang="en-US" sz="1800" u="sng" dirty="0">
                <a:latin typeface="Oswald" panose="020B0604020202020204" charset="0"/>
                <a:sym typeface="Oswald"/>
              </a:rPr>
              <a:t>WHAT WE BELIEVE:</a:t>
            </a:r>
          </a:p>
          <a:p>
            <a:pPr marL="971550" lvl="1" indent="-285750" defTabSz="914400"/>
            <a:r>
              <a:rPr lang="en-US" dirty="0">
                <a:latin typeface="Oswald" panose="020B0604020202020204" charset="0"/>
                <a:sym typeface="Oswald"/>
              </a:rPr>
              <a:t>There is a positive correlation between hate speech online and hate crime</a:t>
            </a:r>
          </a:p>
          <a:p>
            <a:pPr marL="228600" lvl="0" indent="0" algn="ctr" defTabSz="914400">
              <a:spcBef>
                <a:spcPts val="1400"/>
              </a:spcBef>
              <a:spcAft>
                <a:spcPts val="0"/>
              </a:spcAft>
              <a:buNone/>
            </a:pPr>
            <a:endParaRPr lang="en-US" sz="1500" dirty="0">
              <a:highlight>
                <a:srgbClr val="FFFFFF"/>
              </a:highlight>
              <a:latin typeface="Oswald" panose="020B0604020202020204" charset="0"/>
              <a:sym typeface="Georgia"/>
            </a:endParaRPr>
          </a:p>
        </p:txBody>
      </p:sp>
      <p:pic>
        <p:nvPicPr>
          <p:cNvPr id="78" name="Google Shape;78;p15"/>
          <p:cNvPicPr preferRelativeResize="0"/>
          <p:nvPr/>
        </p:nvPicPr>
        <p:blipFill rotWithShape="1">
          <a:blip r:embed="rId5"/>
          <a:srcRect l="8518" r="13967" b="7"/>
          <a:stretch/>
        </p:blipFill>
        <p:spPr>
          <a:xfrm>
            <a:off x="4806207" y="360948"/>
            <a:ext cx="1660359" cy="2141849"/>
          </a:xfrm>
          <a:prstGeom prst="rect">
            <a:avLst/>
          </a:prstGeom>
          <a:noFill/>
        </p:spPr>
      </p:pic>
      <p:sp>
        <p:nvSpPr>
          <p:cNvPr id="85" name="Rectangle 84">
            <a:extLst>
              <a:ext uri="{FF2B5EF4-FFF2-40B4-BE49-F238E27FC236}">
                <a16:creationId xmlns:a16="http://schemas.microsoft.com/office/drawing/2014/main" xmlns="" id="{1B2AF202-99CD-4D7D-B75F-9C9E5FCB35D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6582068" y="360948"/>
            <a:ext cx="1659636" cy="13934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xmlns="" id="{E7D0293F-4714-4ED3-9B3D-2009BAD3054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798988" y="2623448"/>
            <a:ext cx="1659636" cy="2166865"/>
          </a:xfrm>
          <a:prstGeom prst="rect">
            <a:avLst/>
          </a:prstGeom>
          <a:solidFill>
            <a:schemeClr val="accent1">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Google Shape;76;p15"/>
          <p:cNvPicPr preferRelativeResize="0"/>
          <p:nvPr/>
        </p:nvPicPr>
        <p:blipFill rotWithShape="1">
          <a:blip r:embed="rId6"/>
          <a:srcRect l="13061" r="10345" b="-3"/>
          <a:stretch/>
        </p:blipFill>
        <p:spPr>
          <a:xfrm>
            <a:off x="4798988" y="2623448"/>
            <a:ext cx="1659636" cy="2166865"/>
          </a:xfrm>
          <a:prstGeom prst="rect">
            <a:avLst/>
          </a:prstGeom>
          <a:noFill/>
        </p:spPr>
      </p:pic>
      <p:pic>
        <p:nvPicPr>
          <p:cNvPr id="77" name="Google Shape;77;p15" descr="A close up of a logo&#10;&#10;Description automatically generated"/>
          <p:cNvPicPr preferRelativeResize="0"/>
          <p:nvPr/>
        </p:nvPicPr>
        <p:blipFill rotWithShape="1">
          <a:blip r:embed="rId7"/>
          <a:srcRect l="20959" r="29207" b="-4"/>
          <a:stretch/>
        </p:blipFill>
        <p:spPr>
          <a:xfrm>
            <a:off x="6582068" y="1877795"/>
            <a:ext cx="2198458" cy="2922805"/>
          </a:xfrm>
          <a:prstGeom prst="rect">
            <a:avLst/>
          </a:prstGeom>
          <a:noFill/>
        </p:spPr>
      </p:pic>
      <p:pic>
        <p:nvPicPr>
          <p:cNvPr id="2" name="Audio 1">
            <a:hlinkClick r:id="" action="ppaction://media"/>
            <a:extLst>
              <a:ext uri="{FF2B5EF4-FFF2-40B4-BE49-F238E27FC236}">
                <a16:creationId xmlns:a16="http://schemas.microsoft.com/office/drawing/2014/main" xmlns="" id="{687BA539-2B12-4486-AC55-43644696322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788400" y="4787900"/>
            <a:ext cx="203200" cy="203200"/>
          </a:xfrm>
          <a:prstGeom prst="rect">
            <a:avLst/>
          </a:prstGeom>
        </p:spPr>
      </p:pic>
    </p:spTree>
  </p:cSld>
  <p:clrMapOvr>
    <a:masterClrMapping/>
  </p:clrMapOvr>
  <p:transition spd="slow" advClick="0" advTm="1740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2"/>
        <p:cNvGrpSpPr/>
        <p:nvPr/>
      </p:nvGrpSpPr>
      <p:grpSpPr>
        <a:xfrm>
          <a:off x="0" y="0"/>
          <a:ext cx="0" cy="0"/>
          <a:chOff x="0" y="0"/>
          <a:chExt cx="0" cy="0"/>
        </a:xfrm>
      </p:grpSpPr>
      <p:sp>
        <p:nvSpPr>
          <p:cNvPr id="97" name="Rectangle 96">
            <a:extLst>
              <a:ext uri="{FF2B5EF4-FFF2-40B4-BE49-F238E27FC236}">
                <a16:creationId xmlns:a16="http://schemas.microsoft.com/office/drawing/2014/main" xmlns=""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51435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5" name="Google Shape;85;p16" descr="A black sign with white text&#10;&#10;Description automatically generated"/>
          <p:cNvPicPr preferRelativeResize="0"/>
          <p:nvPr/>
        </p:nvPicPr>
        <p:blipFill rotWithShape="1">
          <a:blip r:embed="rId5">
            <a:alphaModFix amt="20000"/>
          </a:blip>
          <a:srcRect t="22186" b="21564"/>
          <a:stretch/>
        </p:blipFill>
        <p:spPr>
          <a:xfrm>
            <a:off x="-155102" y="10"/>
            <a:ext cx="9143980" cy="5143490"/>
          </a:xfrm>
          <a:prstGeom prst="rect">
            <a:avLst/>
          </a:prstGeom>
          <a:noFill/>
        </p:spPr>
      </p:pic>
      <p:sp>
        <p:nvSpPr>
          <p:cNvPr id="83" name="Google Shape;83;p16"/>
          <p:cNvSpPr txBox="1">
            <a:spLocks noGrp="1"/>
          </p:cNvSpPr>
          <p:nvPr>
            <p:ph type="title"/>
          </p:nvPr>
        </p:nvSpPr>
        <p:spPr>
          <a:xfrm>
            <a:off x="628649" y="799396"/>
            <a:ext cx="4539716" cy="3544707"/>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6000" dirty="0">
                <a:ln w="28575">
                  <a:solidFill>
                    <a:srgbClr val="FFFFFF"/>
                  </a:solidFill>
                </a:ln>
                <a:noFill/>
                <a:latin typeface="Oswald" panose="020B0604020202020204" charset="0"/>
              </a:rPr>
              <a:t>HATE CRIMES TODAY</a:t>
            </a:r>
          </a:p>
        </p:txBody>
      </p:sp>
      <p:cxnSp>
        <p:nvCxnSpPr>
          <p:cNvPr id="99" name="Straight Connector 98">
            <a:extLst>
              <a:ext uri="{FF2B5EF4-FFF2-40B4-BE49-F238E27FC236}">
                <a16:creationId xmlns:a16="http://schemas.microsoft.com/office/drawing/2014/main" xmlns="" id="{96A8629B-8289-498B-939B-1CA0C106182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409674" y="1714500"/>
            <a:ext cx="0" cy="17145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84" name="Google Shape;84;p16"/>
          <p:cNvSpPr txBox="1">
            <a:spLocks noGrp="1"/>
          </p:cNvSpPr>
          <p:nvPr>
            <p:ph type="body" idx="1"/>
          </p:nvPr>
        </p:nvSpPr>
        <p:spPr>
          <a:xfrm>
            <a:off x="5409674" y="1085146"/>
            <a:ext cx="3491438" cy="3544707"/>
          </a:xfrm>
          <a:prstGeom prst="rect">
            <a:avLst/>
          </a:prstGeom>
          <a:noFill/>
          <a:ln>
            <a:noFill/>
          </a:ln>
          <a:effectLst>
            <a:softEdge rad="63500"/>
          </a:effectLst>
        </p:spPr>
        <p:txBody>
          <a:bodyPr spcFirstLastPara="1" vert="horz" lIns="91440" tIns="45720" rIns="91440" bIns="45720" rtlCol="0" anchor="ctr" anchorCtr="0">
            <a:normAutofit/>
          </a:bodyPr>
          <a:lstStyle/>
          <a:p>
            <a:pPr marL="628650" defTabSz="914400">
              <a:buClr>
                <a:schemeClr val="tx1"/>
              </a:buClr>
              <a:buFont typeface="Wingdings" panose="05000000000000000000" pitchFamily="2" charset="2"/>
              <a:buChar char="q"/>
            </a:pPr>
            <a:r>
              <a:rPr lang="en-US" sz="2000" dirty="0">
                <a:latin typeface="Oswald" panose="020B0604020202020204" charset="0"/>
                <a:sym typeface="Oswald"/>
              </a:rPr>
              <a:t>Right now hate crimes are  in a more responsive manner than a preventative manner</a:t>
            </a:r>
          </a:p>
          <a:p>
            <a:pPr marL="342900" defTabSz="914400">
              <a:spcBef>
                <a:spcPts val="1600"/>
              </a:spcBef>
              <a:buClr>
                <a:schemeClr val="tx1"/>
              </a:buClr>
              <a:buFont typeface="Wingdings" panose="05000000000000000000" pitchFamily="2" charset="2"/>
              <a:buChar char="q"/>
            </a:pPr>
            <a:r>
              <a:rPr lang="en-US" sz="2000" u="sng" dirty="0">
                <a:latin typeface="Oswald" panose="020B0604020202020204" charset="0"/>
                <a:sym typeface="Oswald"/>
              </a:rPr>
              <a:t>LIMITS:</a:t>
            </a:r>
          </a:p>
          <a:p>
            <a:pPr marL="628650" defTabSz="914400">
              <a:buClr>
                <a:schemeClr val="tx1"/>
              </a:buClr>
              <a:buFont typeface="Wingdings" panose="05000000000000000000" pitchFamily="2" charset="2"/>
              <a:buChar char="q"/>
            </a:pPr>
            <a:r>
              <a:rPr lang="en-US" sz="2000" dirty="0">
                <a:latin typeface="Oswald" panose="020B0604020202020204" charset="0"/>
                <a:sym typeface="Oswald"/>
              </a:rPr>
              <a:t>Does not prevent people from being in dangerous situations</a:t>
            </a:r>
          </a:p>
          <a:p>
            <a:pPr marL="57150" lvl="0" indent="-285750" defTabSz="914400">
              <a:spcBef>
                <a:spcPts val="1600"/>
              </a:spcBef>
              <a:spcAft>
                <a:spcPts val="1600"/>
              </a:spcAft>
              <a:buClr>
                <a:schemeClr val="tx1"/>
              </a:buClr>
              <a:buFont typeface="Wingdings" panose="05000000000000000000" pitchFamily="2" charset="2"/>
              <a:buChar char="q"/>
            </a:pPr>
            <a:endParaRPr lang="en-US" sz="2000" dirty="0">
              <a:latin typeface="Oswald" panose="020B0604020202020204" charset="0"/>
              <a:sym typeface="Oswald"/>
            </a:endParaRPr>
          </a:p>
        </p:txBody>
      </p:sp>
      <p:pic>
        <p:nvPicPr>
          <p:cNvPr id="5" name="Audio 4">
            <a:hlinkClick r:id="" action="ppaction://media"/>
            <a:extLst>
              <a:ext uri="{FF2B5EF4-FFF2-40B4-BE49-F238E27FC236}">
                <a16:creationId xmlns:a16="http://schemas.microsoft.com/office/drawing/2014/main" xmlns="" id="{A8F94AAE-CDE2-43D5-A80E-16BF0CAECA8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88400" y="4787900"/>
            <a:ext cx="203200" cy="203200"/>
          </a:xfrm>
          <a:prstGeom prst="rect">
            <a:avLst/>
          </a:prstGeom>
        </p:spPr>
      </p:pic>
    </p:spTree>
  </p:cSld>
  <p:clrMapOvr>
    <a:overrideClrMapping bg1="dk1" tx1="lt1" bg2="dk2" tx2="lt2" accent1="accent1" accent2="accent2" accent3="accent3" accent4="accent4" accent5="accent5" accent6="accent6" hlink="hlink" folHlink="folHlink"/>
  </p:clrMapOvr>
  <p:transition spd="slow" advTm="1820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491490" y="273843"/>
            <a:ext cx="3840085" cy="1269596"/>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4100" dirty="0">
                <a:latin typeface="Oswald" panose="020B0604020202020204" charset="0"/>
              </a:rPr>
              <a:t>OUR APPROACH TO HATE CRIMES </a:t>
            </a:r>
          </a:p>
        </p:txBody>
      </p:sp>
      <p:cxnSp>
        <p:nvCxnSpPr>
          <p:cNvPr id="97" name="Straight Arrow Connector 96">
            <a:extLst>
              <a:ext uri="{FF2B5EF4-FFF2-40B4-BE49-F238E27FC236}">
                <a16:creationId xmlns:a16="http://schemas.microsoft.com/office/drawing/2014/main" xmlns="" id="{E4A809D5-3600-46D4-A466-67F2349A54F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91490" y="173736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91" name="Google Shape;91;p17"/>
          <p:cNvSpPr txBox="1">
            <a:spLocks noGrp="1"/>
          </p:cNvSpPr>
          <p:nvPr>
            <p:ph type="body" idx="1"/>
          </p:nvPr>
        </p:nvSpPr>
        <p:spPr>
          <a:xfrm>
            <a:off x="491490" y="1931275"/>
            <a:ext cx="3840085" cy="2596671"/>
          </a:xfrm>
          <a:prstGeom prst="rect">
            <a:avLst/>
          </a:prstGeom>
        </p:spPr>
        <p:txBody>
          <a:bodyPr spcFirstLastPara="1" vert="horz" lIns="91440" tIns="45720" rIns="91440" bIns="45720" rtlCol="0" anchorCtr="0">
            <a:normAutofit/>
          </a:bodyPr>
          <a:lstStyle/>
          <a:p>
            <a:pPr marL="457200" lvl="0" indent="-228600" defTabSz="914400">
              <a:lnSpc>
                <a:spcPct val="150000"/>
              </a:lnSpc>
              <a:spcBef>
                <a:spcPts val="0"/>
              </a:spcBef>
              <a:spcAft>
                <a:spcPts val="0"/>
              </a:spcAft>
              <a:buSzPts val="1800"/>
              <a:buFont typeface="Arial" panose="020B0604020202020204" pitchFamily="34" charset="0"/>
              <a:buChar char="•"/>
            </a:pPr>
            <a:r>
              <a:rPr lang="en-US" sz="1600" dirty="0">
                <a:latin typeface="Oswald"/>
                <a:sym typeface="Oswald"/>
              </a:rPr>
              <a:t>The approach:</a:t>
            </a:r>
          </a:p>
          <a:p>
            <a:pPr marL="914400" lvl="1" indent="-228600" defTabSz="914400">
              <a:lnSpc>
                <a:spcPct val="150000"/>
              </a:lnSpc>
              <a:spcBef>
                <a:spcPts val="0"/>
              </a:spcBef>
              <a:spcAft>
                <a:spcPts val="0"/>
              </a:spcAft>
              <a:buSzPts val="1400"/>
              <a:buFont typeface="Arial" panose="020B0604020202020204" pitchFamily="34" charset="0"/>
              <a:buChar char="•"/>
            </a:pPr>
            <a:r>
              <a:rPr lang="en-US" sz="1600" dirty="0">
                <a:latin typeface="Oswald"/>
                <a:sym typeface="Oswald"/>
              </a:rPr>
              <a:t>To use Social Media to help make our predictions</a:t>
            </a:r>
            <a:endParaRPr lang="en-US" sz="1600" dirty="0">
              <a:latin typeface="Oswald"/>
            </a:endParaRPr>
          </a:p>
          <a:p>
            <a:pPr indent="-228600" defTabSz="914400">
              <a:lnSpc>
                <a:spcPct val="150000"/>
              </a:lnSpc>
              <a:spcBef>
                <a:spcPts val="1600"/>
              </a:spcBef>
              <a:buFont typeface="Arial" panose="020B0604020202020204" pitchFamily="34" charset="0"/>
              <a:buChar char="•"/>
            </a:pPr>
            <a:r>
              <a:rPr lang="en-US" sz="1600" dirty="0">
                <a:latin typeface="Oswald"/>
                <a:sym typeface="Oswald"/>
              </a:rPr>
              <a:t> Why it will be successful:</a:t>
            </a:r>
            <a:endParaRPr lang="en-US" sz="1600" dirty="0">
              <a:latin typeface="Oswald"/>
            </a:endParaRPr>
          </a:p>
          <a:p>
            <a:pPr lvl="1" indent="-228600" defTabSz="914400">
              <a:lnSpc>
                <a:spcPct val="150000"/>
              </a:lnSpc>
              <a:spcBef>
                <a:spcPts val="0"/>
              </a:spcBef>
              <a:buClr>
                <a:schemeClr val="dk1"/>
              </a:buClr>
              <a:buFont typeface="Arial" panose="020B0604020202020204" pitchFamily="34" charset="0"/>
              <a:buChar char="•"/>
            </a:pPr>
            <a:r>
              <a:rPr lang="en-US" sz="1600" dirty="0">
                <a:latin typeface="Oswald"/>
                <a:sym typeface="Oswald"/>
              </a:rPr>
              <a:t>Linguistic and motor systems are strictly “tied up”</a:t>
            </a:r>
            <a:endParaRPr lang="en-US" sz="1600" dirty="0">
              <a:latin typeface="Oswald"/>
            </a:endParaRPr>
          </a:p>
        </p:txBody>
      </p:sp>
      <p:pic>
        <p:nvPicPr>
          <p:cNvPr id="92" name="Google Shape;92;p17"/>
          <p:cNvPicPr preferRelativeResize="0"/>
          <p:nvPr/>
        </p:nvPicPr>
        <p:blipFill rotWithShape="1">
          <a:blip r:embed="rId5"/>
          <a:srcRect l="14061" r="11143" b="-1"/>
          <a:stretch/>
        </p:blipFill>
        <p:spPr>
          <a:xfrm>
            <a:off x="4409136" y="10"/>
            <a:ext cx="4734863" cy="51434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p:spPr>
      </p:pic>
      <p:pic>
        <p:nvPicPr>
          <p:cNvPr id="2" name="Audio 1">
            <a:hlinkClick r:id="" action="ppaction://media"/>
            <a:extLst>
              <a:ext uri="{FF2B5EF4-FFF2-40B4-BE49-F238E27FC236}">
                <a16:creationId xmlns:a16="http://schemas.microsoft.com/office/drawing/2014/main" xmlns="" id="{6D89E522-DFAE-4BF8-AC81-EE4BE32AADC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88400" y="4787900"/>
            <a:ext cx="203200" cy="203200"/>
          </a:xfrm>
          <a:prstGeom prst="rect">
            <a:avLst/>
          </a:prstGeom>
        </p:spPr>
      </p:pic>
    </p:spTree>
  </p:cSld>
  <p:clrMapOvr>
    <a:masterClrMapping/>
  </p:clrMapOvr>
  <p:transition spd="slow" advTm="2335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Shape 96"/>
        <p:cNvGrpSpPr/>
        <p:nvPr/>
      </p:nvGrpSpPr>
      <p:grpSpPr>
        <a:xfrm>
          <a:off x="0" y="0"/>
          <a:ext cx="0" cy="0"/>
          <a:chOff x="0" y="0"/>
          <a:chExt cx="0" cy="0"/>
        </a:xfrm>
      </p:grpSpPr>
      <p:pic>
        <p:nvPicPr>
          <p:cNvPr id="3" name="Picture 2" descr="A picture containing room&#10;&#10;Description automatically generated">
            <a:extLst>
              <a:ext uri="{FF2B5EF4-FFF2-40B4-BE49-F238E27FC236}">
                <a16:creationId xmlns:a16="http://schemas.microsoft.com/office/drawing/2014/main" xmlns="" id="{CCC95DF7-D5EE-46D4-81C7-C52D8D2C00C4}"/>
              </a:ext>
            </a:extLst>
          </p:cNvPr>
          <p:cNvPicPr>
            <a:picLocks noChangeAspect="1"/>
          </p:cNvPicPr>
          <p:nvPr/>
        </p:nvPicPr>
        <p:blipFill rotWithShape="1">
          <a:blip r:embed="rId5">
            <a:extLst>
              <a:ext uri="{837473B0-CC2E-450A-ABE3-18F120FF3D39}">
                <a1611:picAttrSrcUrl xmlns:a1611="http://schemas.microsoft.com/office/drawing/2016/11/main" xmlns="" r:id="rId6"/>
              </a:ext>
            </a:extLst>
          </a:blip>
          <a:srcRect l="6242" r="6522"/>
          <a:stretch/>
        </p:blipFill>
        <p:spPr>
          <a:xfrm>
            <a:off x="4670401" y="-12700"/>
            <a:ext cx="4498224" cy="5143490"/>
          </a:xfrm>
          <a:custGeom>
            <a:avLst/>
            <a:gdLst>
              <a:gd name="connsiteX0" fmla="*/ 0 w 5997632"/>
              <a:gd name="connsiteY0" fmla="*/ 0 h 6858000"/>
              <a:gd name="connsiteX1" fmla="*/ 5997632 w 5997632"/>
              <a:gd name="connsiteY1" fmla="*/ 0 h 6858000"/>
              <a:gd name="connsiteX2" fmla="*/ 5997632 w 5997632"/>
              <a:gd name="connsiteY2" fmla="*/ 6858000 h 6858000"/>
              <a:gd name="connsiteX3" fmla="*/ 3178693 w 599763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997632" h="6858000">
                <a:moveTo>
                  <a:pt x="0" y="0"/>
                </a:moveTo>
                <a:lnTo>
                  <a:pt x="5997632" y="0"/>
                </a:lnTo>
                <a:lnTo>
                  <a:pt x="5997632" y="6858000"/>
                </a:lnTo>
                <a:lnTo>
                  <a:pt x="3178693" y="6858000"/>
                </a:lnTo>
                <a:close/>
              </a:path>
            </a:pathLst>
          </a:custGeom>
        </p:spPr>
      </p:pic>
      <p:pic>
        <p:nvPicPr>
          <p:cNvPr id="6" name="Picture 5">
            <a:extLst>
              <a:ext uri="{FF2B5EF4-FFF2-40B4-BE49-F238E27FC236}">
                <a16:creationId xmlns:a16="http://schemas.microsoft.com/office/drawing/2014/main" xmlns="" id="{E5C9E7D8-B145-4672-B90B-621306EFF5BF}"/>
              </a:ext>
            </a:extLst>
          </p:cNvPr>
          <p:cNvPicPr>
            <a:picLocks noChangeAspect="1"/>
          </p:cNvPicPr>
          <p:nvPr/>
        </p:nvPicPr>
        <p:blipFill rotWithShape="1">
          <a:blip r:embed="rId7">
            <a:extLst>
              <a:ext uri="{837473B0-CC2E-450A-ABE3-18F120FF3D39}">
                <a1611:picAttrSrcUrl xmlns:a1611="http://schemas.microsoft.com/office/drawing/2016/11/main" xmlns="" r:id="rId8"/>
              </a:ext>
            </a:extLst>
          </a:blip>
          <a:srcRect l="9368" r="1654"/>
          <a:stretch/>
        </p:blipFill>
        <p:spPr>
          <a:xfrm>
            <a:off x="0" y="10"/>
            <a:ext cx="6856287" cy="5143490"/>
          </a:xfrm>
          <a:custGeom>
            <a:avLst/>
            <a:gdLst>
              <a:gd name="connsiteX0" fmla="*/ 0 w 9141744"/>
              <a:gd name="connsiteY0" fmla="*/ 0 h 6863485"/>
              <a:gd name="connsiteX1" fmla="*/ 5963051 w 9141744"/>
              <a:gd name="connsiteY1" fmla="*/ 0 h 6863485"/>
              <a:gd name="connsiteX2" fmla="*/ 9141744 w 9141744"/>
              <a:gd name="connsiteY2" fmla="*/ 6863485 h 6863485"/>
              <a:gd name="connsiteX3" fmla="*/ 0 w 9141744"/>
              <a:gd name="connsiteY3" fmla="*/ 6863485 h 6863485"/>
              <a:gd name="connsiteX4" fmla="*/ 0 w 9141744"/>
              <a:gd name="connsiteY4" fmla="*/ 0 h 686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1744" h="6863485">
                <a:moveTo>
                  <a:pt x="0" y="0"/>
                </a:moveTo>
                <a:lnTo>
                  <a:pt x="5963051" y="0"/>
                </a:lnTo>
                <a:lnTo>
                  <a:pt x="9141744" y="6863485"/>
                </a:lnTo>
                <a:lnTo>
                  <a:pt x="0" y="6863485"/>
                </a:lnTo>
                <a:lnTo>
                  <a:pt x="0" y="0"/>
                </a:lnTo>
                <a:close/>
              </a:path>
            </a:pathLst>
          </a:custGeom>
        </p:spPr>
      </p:pic>
      <p:sp>
        <p:nvSpPr>
          <p:cNvPr id="122" name="Freeform: Shape 117">
            <a:extLst>
              <a:ext uri="{FF2B5EF4-FFF2-40B4-BE49-F238E27FC236}">
                <a16:creationId xmlns:a16="http://schemas.microsoft.com/office/drawing/2014/main" xmlns="" id="{37FEB674-D811-4FFE-A878-29D0C0ED18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330385"/>
            <a:ext cx="4826087" cy="2482729"/>
          </a:xfrm>
          <a:custGeom>
            <a:avLst/>
            <a:gdLst>
              <a:gd name="connsiteX0" fmla="*/ 0 w 6434783"/>
              <a:gd name="connsiteY0" fmla="*/ 0 h 3310306"/>
              <a:gd name="connsiteX1" fmla="*/ 3829872 w 6434783"/>
              <a:gd name="connsiteY1" fmla="*/ 0 h 3310306"/>
              <a:gd name="connsiteX2" fmla="*/ 4896100 w 6434783"/>
              <a:gd name="connsiteY2" fmla="*/ 0 h 3310306"/>
              <a:gd name="connsiteX3" fmla="*/ 4901677 w 6434783"/>
              <a:gd name="connsiteY3" fmla="*/ 0 h 3310306"/>
              <a:gd name="connsiteX4" fmla="*/ 6434783 w 6434783"/>
              <a:gd name="connsiteY4" fmla="*/ 3310306 h 3310306"/>
              <a:gd name="connsiteX5" fmla="*/ 0 w 6434783"/>
              <a:gd name="connsiteY5" fmla="*/ 3310306 h 331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4783" h="3310306">
                <a:moveTo>
                  <a:pt x="0" y="0"/>
                </a:moveTo>
                <a:lnTo>
                  <a:pt x="3829872" y="0"/>
                </a:lnTo>
                <a:lnTo>
                  <a:pt x="4896100" y="0"/>
                </a:lnTo>
                <a:lnTo>
                  <a:pt x="4901677" y="0"/>
                </a:lnTo>
                <a:lnTo>
                  <a:pt x="6434783" y="3310306"/>
                </a:lnTo>
                <a:lnTo>
                  <a:pt x="0" y="3310306"/>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7" name="Google Shape;97;p18"/>
          <p:cNvSpPr txBox="1">
            <a:spLocks noGrp="1"/>
          </p:cNvSpPr>
          <p:nvPr>
            <p:ph type="title"/>
          </p:nvPr>
        </p:nvSpPr>
        <p:spPr>
          <a:xfrm>
            <a:off x="390070" y="1538945"/>
            <a:ext cx="2914649" cy="686277"/>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2100" kern="1200" dirty="0">
                <a:solidFill>
                  <a:schemeClr val="tx1"/>
                </a:solidFill>
                <a:latin typeface="Oswald" panose="020B0604020202020204" charset="0"/>
              </a:rPr>
              <a:t>Increased usage of social media </a:t>
            </a:r>
          </a:p>
        </p:txBody>
      </p:sp>
      <p:sp>
        <p:nvSpPr>
          <p:cNvPr id="98" name="Google Shape;98;p18"/>
          <p:cNvSpPr txBox="1">
            <a:spLocks noGrp="1"/>
          </p:cNvSpPr>
          <p:nvPr>
            <p:ph type="body" idx="1"/>
          </p:nvPr>
        </p:nvSpPr>
        <p:spPr>
          <a:xfrm>
            <a:off x="463548" y="2176701"/>
            <a:ext cx="3465408" cy="1466612"/>
          </a:xfrm>
          <a:prstGeom prst="rect">
            <a:avLst/>
          </a:prstGeom>
        </p:spPr>
        <p:txBody>
          <a:bodyPr spcFirstLastPara="1" vert="horz" lIns="91440" tIns="45720" rIns="91440" bIns="45720" rtlCol="0" anchorCtr="0">
            <a:normAutofit/>
          </a:bodyPr>
          <a:lstStyle/>
          <a:p>
            <a:pPr marL="285750" lvl="0" indent="-285750" defTabSz="914400">
              <a:spcBef>
                <a:spcPts val="0"/>
              </a:spcBef>
              <a:spcAft>
                <a:spcPts val="75"/>
              </a:spcAft>
              <a:buClr>
                <a:schemeClr val="tx1"/>
              </a:buClr>
              <a:buSzPts val="1800"/>
              <a:buFont typeface="Wingdings" panose="05000000000000000000" pitchFamily="2" charset="2"/>
              <a:buChar char="q"/>
            </a:pPr>
            <a:r>
              <a:rPr lang="en-US" sz="2000" u="sng" dirty="0">
                <a:latin typeface="Oswald" panose="020B0604020202020204" charset="0"/>
                <a:sym typeface="Oswald"/>
              </a:rPr>
              <a:t>Why Social Media:</a:t>
            </a:r>
          </a:p>
          <a:p>
            <a:pPr marL="571500" indent="-285750" defTabSz="914400">
              <a:spcAft>
                <a:spcPts val="75"/>
              </a:spcAft>
              <a:buClr>
                <a:schemeClr val="tx1"/>
              </a:buClr>
              <a:buFont typeface="Wingdings" panose="05000000000000000000" pitchFamily="2" charset="2"/>
              <a:buChar char="q"/>
            </a:pPr>
            <a:r>
              <a:rPr lang="en-US" sz="1400" dirty="0">
                <a:latin typeface="Oswald" panose="020B0604020202020204" charset="0"/>
                <a:sym typeface="Oswald"/>
              </a:rPr>
              <a:t>Social media platforms are used by one-in-three people in the world</a:t>
            </a:r>
          </a:p>
          <a:p>
            <a:pPr marL="285750" indent="-285750" defTabSz="914400">
              <a:spcAft>
                <a:spcPts val="75"/>
              </a:spcAft>
              <a:buClr>
                <a:schemeClr val="tx1"/>
              </a:buClr>
              <a:buFont typeface="Wingdings" panose="05000000000000000000" pitchFamily="2" charset="2"/>
              <a:buChar char="q"/>
            </a:pPr>
            <a:endParaRPr lang="en-US" sz="1400" dirty="0">
              <a:latin typeface="Oswald" panose="020B0604020202020204" charset="0"/>
              <a:sym typeface="Oswald"/>
            </a:endParaRPr>
          </a:p>
          <a:p>
            <a:pPr marL="571500" indent="-285750" defTabSz="914400">
              <a:spcAft>
                <a:spcPts val="75"/>
              </a:spcAft>
              <a:buClr>
                <a:schemeClr val="tx1"/>
              </a:buClr>
              <a:buFont typeface="Wingdings" panose="05000000000000000000" pitchFamily="2" charset="2"/>
              <a:buChar char="q"/>
            </a:pPr>
            <a:r>
              <a:rPr lang="en-US" sz="1400" dirty="0">
                <a:latin typeface="Oswald" panose="020B0604020202020204" charset="0"/>
                <a:sym typeface="Oswald"/>
              </a:rPr>
              <a:t>There will be enough data to see some trends</a:t>
            </a:r>
          </a:p>
        </p:txBody>
      </p:sp>
      <p:sp>
        <p:nvSpPr>
          <p:cNvPr id="4" name="TextBox 3">
            <a:extLst>
              <a:ext uri="{FF2B5EF4-FFF2-40B4-BE49-F238E27FC236}">
                <a16:creationId xmlns:a16="http://schemas.microsoft.com/office/drawing/2014/main" xmlns="" id="{585393C4-FFB9-48F5-AB2E-84B13D87DB1C}"/>
              </a:ext>
            </a:extLst>
          </p:cNvPr>
          <p:cNvSpPr txBox="1"/>
          <p:nvPr/>
        </p:nvSpPr>
        <p:spPr>
          <a:xfrm>
            <a:off x="6703909" y="5156200"/>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heidicohen.com/2013-the-future-of-social-media-researchcharts/">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9" tooltip="https://creativecommons.org/licenses/by-nc-sa/3.0/">
                  <a:extLst>
                    <a:ext uri="{A12FA001-AC4F-418D-AE19-62706E023703}">
                      <ahyp:hlinkClr xmlns:ahyp="http://schemas.microsoft.com/office/drawing/2018/hyperlinkcolor" xmlns="" val="tx"/>
                    </a:ext>
                  </a:extLst>
                </a:hlinkClick>
              </a:rPr>
              <a:t>CC BY-SA-NC</a:t>
            </a:r>
            <a:endParaRPr lang="en-US" sz="700">
              <a:solidFill>
                <a:srgbClr val="FFFFFF"/>
              </a:solidFill>
            </a:endParaRPr>
          </a:p>
        </p:txBody>
      </p:sp>
      <p:sp>
        <p:nvSpPr>
          <p:cNvPr id="7" name="TextBox 6">
            <a:extLst>
              <a:ext uri="{FF2B5EF4-FFF2-40B4-BE49-F238E27FC236}">
                <a16:creationId xmlns:a16="http://schemas.microsoft.com/office/drawing/2014/main" xmlns="" id="{0CE65059-F3A5-4994-9D30-CFC3CABC7679}"/>
              </a:ext>
            </a:extLst>
          </p:cNvPr>
          <p:cNvSpPr txBox="1"/>
          <p:nvPr/>
        </p:nvSpPr>
        <p:spPr>
          <a:xfrm>
            <a:off x="4371343" y="5156200"/>
            <a:ext cx="231986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8" tooltip="https://wallscometumblingdown.wordpress.com/2013/04/24/news-iass-academics-showcase-new-approaches-to-using-social-media-for-research-teaching-learning/">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10" tooltip="https://creativecommons.org/licenses/by-nc/3.0/">
                  <a:extLst>
                    <a:ext uri="{A12FA001-AC4F-418D-AE19-62706E023703}">
                      <ahyp:hlinkClr xmlns:ahyp="http://schemas.microsoft.com/office/drawing/2018/hyperlinkcolor" xmlns="" val="tx"/>
                    </a:ext>
                  </a:extLst>
                </a:hlinkClick>
              </a:rPr>
              <a:t>CC BY-NC</a:t>
            </a:r>
            <a:endParaRPr lang="en-US" sz="700">
              <a:solidFill>
                <a:srgbClr val="FFFFFF"/>
              </a:solidFill>
            </a:endParaRPr>
          </a:p>
        </p:txBody>
      </p:sp>
      <p:pic>
        <p:nvPicPr>
          <p:cNvPr id="9" name="Audio 8">
            <a:hlinkClick r:id="" action="ppaction://media"/>
            <a:extLst>
              <a:ext uri="{FF2B5EF4-FFF2-40B4-BE49-F238E27FC236}">
                <a16:creationId xmlns:a16="http://schemas.microsoft.com/office/drawing/2014/main" xmlns="" id="{529D6580-6050-430F-B2CE-C5FCC841F050}"/>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788400" y="4787900"/>
            <a:ext cx="203200" cy="203200"/>
          </a:xfrm>
          <a:prstGeom prst="rect">
            <a:avLst/>
          </a:prstGeom>
        </p:spPr>
      </p:pic>
    </p:spTree>
  </p:cSld>
  <p:clrMapOvr>
    <a:overrideClrMapping bg1="dk1" tx1="lt1" bg2="dk2" tx2="lt2" accent1="accent1" accent2="accent2" accent3="accent3" accent4="accent4" accent5="accent5" accent6="accent6" hlink="hlink" folHlink="folHlink"/>
  </p:clrMapOvr>
  <p:transition spd="slow" advTm="2208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3"/>
        <p:cNvGrpSpPr/>
        <p:nvPr/>
      </p:nvGrpSpPr>
      <p:grpSpPr>
        <a:xfrm>
          <a:off x="0" y="0"/>
          <a:ext cx="0" cy="0"/>
          <a:chOff x="0" y="0"/>
          <a:chExt cx="0" cy="0"/>
        </a:xfrm>
      </p:grpSpPr>
      <p:sp>
        <p:nvSpPr>
          <p:cNvPr id="117" name="Rectangle 116">
            <a:extLst>
              <a:ext uri="{FF2B5EF4-FFF2-40B4-BE49-F238E27FC236}">
                <a16:creationId xmlns:a16="http://schemas.microsoft.com/office/drawing/2014/main" xmlns=""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51435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oy&#10;&#10;Description automatically generated">
            <a:extLst>
              <a:ext uri="{FF2B5EF4-FFF2-40B4-BE49-F238E27FC236}">
                <a16:creationId xmlns:a16="http://schemas.microsoft.com/office/drawing/2014/main" xmlns="" id="{E0E1DB8F-714B-4EDB-9DE1-163D6A771C88}"/>
              </a:ext>
            </a:extLst>
          </p:cNvPr>
          <p:cNvPicPr>
            <a:picLocks noChangeAspect="1"/>
          </p:cNvPicPr>
          <p:nvPr/>
        </p:nvPicPr>
        <p:blipFill rotWithShape="1">
          <a:blip r:embed="rId5">
            <a:alphaModFix amt="35000"/>
            <a:extLst>
              <a:ext uri="{837473B0-CC2E-450A-ABE3-18F120FF3D39}">
                <a1611:picAttrSrcUrl xmlns:a1611="http://schemas.microsoft.com/office/drawing/2016/11/main" xmlns="" r:id="rId6"/>
              </a:ext>
            </a:extLst>
          </a:blip>
          <a:srcRect/>
          <a:stretch/>
        </p:blipFill>
        <p:spPr>
          <a:xfrm>
            <a:off x="20" y="10"/>
            <a:ext cx="9143980" cy="5143490"/>
          </a:xfrm>
          <a:prstGeom prst="rect">
            <a:avLst/>
          </a:prstGeom>
        </p:spPr>
      </p:pic>
      <p:sp>
        <p:nvSpPr>
          <p:cNvPr id="104" name="Google Shape;104;p19"/>
          <p:cNvSpPr txBox="1">
            <a:spLocks noGrp="1"/>
          </p:cNvSpPr>
          <p:nvPr>
            <p:ph type="title"/>
          </p:nvPr>
        </p:nvSpPr>
        <p:spPr>
          <a:xfrm>
            <a:off x="628649" y="799396"/>
            <a:ext cx="4539716" cy="3544707"/>
          </a:xfrm>
          <a:prstGeom prst="rect">
            <a:avLst/>
          </a:prstGeom>
        </p:spPr>
        <p:txBody>
          <a:bodyPr spcFirstLastPara="1" vert="horz" lIns="91440" tIns="45720" rIns="91440" bIns="45720" rtlCol="0" anchor="ctr" anchorCtr="0">
            <a:normAutofit/>
          </a:bodyPr>
          <a:lstStyle/>
          <a:p>
            <a:pPr marL="0" lvl="0" indent="0" algn="r" defTabSz="914400">
              <a:spcBef>
                <a:spcPct val="0"/>
              </a:spcBef>
              <a:spcAft>
                <a:spcPts val="0"/>
              </a:spcAft>
            </a:pPr>
            <a:r>
              <a:rPr lang="en-US" sz="6000" dirty="0">
                <a:ln w="28575">
                  <a:solidFill>
                    <a:srgbClr val="FFFFFF"/>
                  </a:solidFill>
                </a:ln>
                <a:noFill/>
                <a:latin typeface="Oswald" panose="020B0604020202020204" charset="0"/>
              </a:rPr>
              <a:t>VARIOUS API’s</a:t>
            </a:r>
          </a:p>
        </p:txBody>
      </p:sp>
      <p:cxnSp>
        <p:nvCxnSpPr>
          <p:cNvPr id="119" name="Straight Connector 118">
            <a:extLst>
              <a:ext uri="{FF2B5EF4-FFF2-40B4-BE49-F238E27FC236}">
                <a16:creationId xmlns:a16="http://schemas.microsoft.com/office/drawing/2014/main" xmlns="" id="{96A8629B-8289-498B-939B-1CA0C106182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409674" y="1714500"/>
            <a:ext cx="0" cy="17145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05" name="Google Shape;105;p19"/>
          <p:cNvSpPr txBox="1">
            <a:spLocks noGrp="1"/>
          </p:cNvSpPr>
          <p:nvPr>
            <p:ph type="body" idx="1"/>
          </p:nvPr>
        </p:nvSpPr>
        <p:spPr>
          <a:xfrm>
            <a:off x="5650980" y="799396"/>
            <a:ext cx="2895002" cy="3544707"/>
          </a:xfrm>
          <a:prstGeom prst="rect">
            <a:avLst/>
          </a:prstGeom>
        </p:spPr>
        <p:txBody>
          <a:bodyPr spcFirstLastPara="1" vert="horz" lIns="91440" tIns="45720" rIns="91440" bIns="45720" rtlCol="0" anchor="ctr" anchorCtr="0">
            <a:normAutofit/>
          </a:bodyPr>
          <a:lstStyle/>
          <a:p>
            <a:pPr marL="571500" lvl="0" defTabSz="914400">
              <a:spcBef>
                <a:spcPts val="0"/>
              </a:spcBef>
              <a:spcAft>
                <a:spcPts val="600"/>
              </a:spcAft>
              <a:buClr>
                <a:schemeClr val="tx1"/>
              </a:buClr>
              <a:buSzPts val="1400"/>
              <a:buFont typeface="Wingdings" panose="05000000000000000000" pitchFamily="2" charset="2"/>
              <a:buChar char="q"/>
            </a:pPr>
            <a:r>
              <a:rPr lang="en-US" sz="2000" dirty="0">
                <a:solidFill>
                  <a:srgbClr val="FFFFFF"/>
                </a:solidFill>
                <a:latin typeface="Oswald" panose="020B0604020202020204" charset="0"/>
                <a:sym typeface="Oswald"/>
              </a:rPr>
              <a:t>We are planning to use:</a:t>
            </a:r>
          </a:p>
          <a:p>
            <a:pPr marL="1028700" lvl="1" indent="-342900" defTabSz="914400">
              <a:spcBef>
                <a:spcPts val="0"/>
              </a:spcBef>
              <a:spcAft>
                <a:spcPts val="600"/>
              </a:spcAft>
              <a:buClr>
                <a:schemeClr val="tx1"/>
              </a:buClr>
              <a:buSzPts val="1400"/>
              <a:buFont typeface="Wingdings" panose="05000000000000000000" pitchFamily="2" charset="2"/>
              <a:buChar char="q"/>
            </a:pPr>
            <a:r>
              <a:rPr lang="en-US" sz="2000" dirty="0">
                <a:solidFill>
                  <a:srgbClr val="FFFFFF"/>
                </a:solidFill>
                <a:latin typeface="Oswald" panose="020B0604020202020204" charset="0"/>
                <a:sym typeface="Oswald"/>
              </a:rPr>
              <a:t>Twitter </a:t>
            </a:r>
          </a:p>
          <a:p>
            <a:pPr marL="1028700" lvl="1" indent="-342900" defTabSz="914400">
              <a:spcBef>
                <a:spcPts val="0"/>
              </a:spcBef>
              <a:spcAft>
                <a:spcPts val="600"/>
              </a:spcAft>
              <a:buClr>
                <a:schemeClr val="tx1"/>
              </a:buClr>
              <a:buSzPts val="1400"/>
              <a:buFont typeface="Wingdings" panose="05000000000000000000" pitchFamily="2" charset="2"/>
              <a:buChar char="q"/>
            </a:pPr>
            <a:r>
              <a:rPr lang="en-US" sz="2000" dirty="0">
                <a:solidFill>
                  <a:srgbClr val="FFFFFF"/>
                </a:solidFill>
                <a:latin typeface="Oswald" panose="020B0604020202020204" charset="0"/>
                <a:sym typeface="Oswald"/>
              </a:rPr>
              <a:t>Reddit</a:t>
            </a:r>
          </a:p>
          <a:p>
            <a:pPr marL="1028700" lvl="1" indent="-342900" defTabSz="914400">
              <a:spcBef>
                <a:spcPts val="0"/>
              </a:spcBef>
              <a:spcAft>
                <a:spcPts val="600"/>
              </a:spcAft>
              <a:buClr>
                <a:schemeClr val="tx1"/>
              </a:buClr>
              <a:buSzPts val="1400"/>
              <a:buFont typeface="Wingdings" panose="05000000000000000000" pitchFamily="2" charset="2"/>
              <a:buChar char="q"/>
            </a:pPr>
            <a:r>
              <a:rPr lang="en-US" sz="2000" dirty="0">
                <a:solidFill>
                  <a:srgbClr val="FFFFFF"/>
                </a:solidFill>
                <a:latin typeface="Oswald" panose="020B0604020202020204" charset="0"/>
                <a:sym typeface="Oswald"/>
              </a:rPr>
              <a:t>Blogger </a:t>
            </a:r>
          </a:p>
          <a:p>
            <a:pPr marL="1028700" lvl="1" indent="-342900" defTabSz="914400">
              <a:spcBef>
                <a:spcPts val="0"/>
              </a:spcBef>
              <a:spcAft>
                <a:spcPts val="600"/>
              </a:spcAft>
              <a:buClr>
                <a:schemeClr val="tx1"/>
              </a:buClr>
              <a:buSzPts val="1400"/>
              <a:buFont typeface="Wingdings" panose="05000000000000000000" pitchFamily="2" charset="2"/>
              <a:buChar char="q"/>
            </a:pPr>
            <a:r>
              <a:rPr lang="en-US" sz="2000" dirty="0">
                <a:solidFill>
                  <a:srgbClr val="FFFFFF"/>
                </a:solidFill>
                <a:latin typeface="Oswald" panose="020B0604020202020204" charset="0"/>
                <a:sym typeface="Oswald"/>
              </a:rPr>
              <a:t>Other Google Databases</a:t>
            </a:r>
          </a:p>
          <a:p>
            <a:pPr marL="1028700" lvl="1" indent="-342900" defTabSz="914400">
              <a:spcBef>
                <a:spcPts val="0"/>
              </a:spcBef>
              <a:spcAft>
                <a:spcPts val="600"/>
              </a:spcAft>
              <a:buClr>
                <a:schemeClr val="tx1"/>
              </a:buClr>
              <a:buSzPts val="1400"/>
              <a:buFont typeface="Wingdings" panose="05000000000000000000" pitchFamily="2" charset="2"/>
              <a:buChar char="q"/>
            </a:pPr>
            <a:r>
              <a:rPr lang="en-US" sz="2000" dirty="0">
                <a:solidFill>
                  <a:srgbClr val="FFFFFF"/>
                </a:solidFill>
                <a:latin typeface="Oswald" panose="020B0604020202020204" charset="0"/>
                <a:sym typeface="Oswald"/>
              </a:rPr>
              <a:t>Hate Blogs</a:t>
            </a:r>
            <a:br>
              <a:rPr lang="en-US" sz="2000" dirty="0">
                <a:solidFill>
                  <a:srgbClr val="FFFFFF"/>
                </a:solidFill>
                <a:latin typeface="Oswald" panose="020B0604020202020204" charset="0"/>
                <a:sym typeface="Oswald"/>
              </a:rPr>
            </a:br>
            <a:endParaRPr lang="en-US" sz="2000" dirty="0">
              <a:solidFill>
                <a:srgbClr val="FFFFFF"/>
              </a:solidFill>
              <a:latin typeface="Oswald" panose="020B0604020202020204" charset="0"/>
              <a:sym typeface="Oswald"/>
            </a:endParaRPr>
          </a:p>
        </p:txBody>
      </p:sp>
      <p:pic>
        <p:nvPicPr>
          <p:cNvPr id="7" name="Audio 6">
            <a:hlinkClick r:id="" action="ppaction://media"/>
            <a:extLst>
              <a:ext uri="{FF2B5EF4-FFF2-40B4-BE49-F238E27FC236}">
                <a16:creationId xmlns:a16="http://schemas.microsoft.com/office/drawing/2014/main" xmlns="" id="{90FB3659-BB0A-4CEE-AA0D-829F015E237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788400" y="4787900"/>
            <a:ext cx="203200" cy="203200"/>
          </a:xfrm>
          <a:prstGeom prst="rect">
            <a:avLst/>
          </a:prstGeom>
        </p:spPr>
      </p:pic>
    </p:spTree>
  </p:cSld>
  <p:clrMapOvr>
    <a:overrideClrMapping bg1="dk1" tx1="lt1" bg2="dk2" tx2="lt2" accent1="accent1" accent2="accent2" accent3="accent3" accent4="accent4" accent5="accent5" accent6="accent6" hlink="hlink" folHlink="folHlink"/>
  </p:clrMapOvr>
  <p:transition spd="slow" advTm="1921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1"/>
        <p:cNvGrpSpPr/>
        <p:nvPr/>
      </p:nvGrpSpPr>
      <p:grpSpPr>
        <a:xfrm>
          <a:off x="0" y="0"/>
          <a:ext cx="0" cy="0"/>
          <a:chOff x="0" y="0"/>
          <a:chExt cx="0" cy="0"/>
        </a:xfrm>
      </p:grpSpPr>
      <p:pic>
        <p:nvPicPr>
          <p:cNvPr id="2" name="Picture 4" descr="A close up of a computer keyboard&#10;&#10;Description generated with very high confidence">
            <a:extLst>
              <a:ext uri="{FF2B5EF4-FFF2-40B4-BE49-F238E27FC236}">
                <a16:creationId xmlns:a16="http://schemas.microsoft.com/office/drawing/2014/main" xmlns="" id="{D31F72A1-9662-4021-B31D-4CF71835665D}"/>
              </a:ext>
            </a:extLst>
          </p:cNvPr>
          <p:cNvPicPr>
            <a:picLocks noChangeAspect="1"/>
          </p:cNvPicPr>
          <p:nvPr/>
        </p:nvPicPr>
        <p:blipFill rotWithShape="1">
          <a:blip r:embed="rId5"/>
          <a:srcRect t="15413"/>
          <a:stretch/>
        </p:blipFill>
        <p:spPr>
          <a:xfrm>
            <a:off x="20" y="10"/>
            <a:ext cx="9143979" cy="5143490"/>
          </a:xfrm>
          <a:prstGeom prst="rect">
            <a:avLst/>
          </a:prstGeom>
        </p:spPr>
      </p:pic>
      <p:sp>
        <p:nvSpPr>
          <p:cNvPr id="145" name="Freeform 5">
            <a:extLst>
              <a:ext uri="{FF2B5EF4-FFF2-40B4-BE49-F238E27FC236}">
                <a16:creationId xmlns:a16="http://schemas.microsoft.com/office/drawing/2014/main" xmlns="" id="{3CD9DF72-87A3-404E-A828-84CBF11A8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flipH="1">
            <a:off x="0" y="7486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112" name="Google Shape;112;p20"/>
          <p:cNvSpPr txBox="1">
            <a:spLocks noGrp="1"/>
          </p:cNvSpPr>
          <p:nvPr>
            <p:ph type="title"/>
          </p:nvPr>
        </p:nvSpPr>
        <p:spPr>
          <a:xfrm>
            <a:off x="532086" y="1435462"/>
            <a:ext cx="3153102" cy="1007066"/>
          </a:xfrm>
          <a:prstGeom prst="rect">
            <a:avLst/>
          </a:prstGeom>
          <a:solidFill>
            <a:schemeClr val="bg1"/>
          </a:solidFill>
          <a:effectLst>
            <a:softEdge rad="63500"/>
          </a:effectLst>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2700" dirty="0">
                <a:latin typeface="Oswald" panose="020B0604020202020204" charset="0"/>
              </a:rPr>
              <a:t>THE WORD BANK</a:t>
            </a:r>
          </a:p>
        </p:txBody>
      </p:sp>
      <p:cxnSp>
        <p:nvCxnSpPr>
          <p:cNvPr id="147" name="Straight Connector 146">
            <a:extLst>
              <a:ext uri="{FF2B5EF4-FFF2-40B4-BE49-F238E27FC236}">
                <a16:creationId xmlns:a16="http://schemas.microsoft.com/office/drawing/2014/main" xmlns="" id="{20E3A342-4D61-4E3F-AF90-1AB42AEB96C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715288" y="2502854"/>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13" name="Google Shape;113;p20"/>
          <p:cNvSpPr txBox="1">
            <a:spLocks noGrp="1"/>
          </p:cNvSpPr>
          <p:nvPr>
            <p:ph type="body" idx="1"/>
          </p:nvPr>
        </p:nvSpPr>
        <p:spPr>
          <a:xfrm>
            <a:off x="394137" y="2563179"/>
            <a:ext cx="3444765" cy="1964880"/>
          </a:xfrm>
          <a:prstGeom prst="rect">
            <a:avLst/>
          </a:prstGeom>
          <a:solidFill>
            <a:schemeClr val="bg1"/>
          </a:solidFill>
          <a:effectLst>
            <a:softEdge rad="127000"/>
          </a:effectLst>
        </p:spPr>
        <p:txBody>
          <a:bodyPr spcFirstLastPara="1" vert="horz" lIns="91440" tIns="45720" rIns="91440" bIns="45720" rtlCol="0" anchor="ctr" anchorCtr="0">
            <a:normAutofit/>
          </a:bodyPr>
          <a:lstStyle/>
          <a:p>
            <a:pPr marL="571500" indent="-285750" defTabSz="914400">
              <a:spcAft>
                <a:spcPts val="600"/>
              </a:spcAft>
              <a:buClr>
                <a:schemeClr val="dk1"/>
              </a:buClr>
              <a:buFont typeface="Wingdings" panose="05000000000000000000" pitchFamily="2" charset="2"/>
              <a:buChar char="q"/>
            </a:pPr>
            <a:r>
              <a:rPr lang="en-US" sz="1400" dirty="0">
                <a:latin typeface="Oswald" panose="020B0604020202020204" charset="0"/>
                <a:sym typeface="Oswald"/>
              </a:rPr>
              <a:t>We will create a word bank based on the top 50 words</a:t>
            </a:r>
          </a:p>
          <a:p>
            <a:pPr marL="285750" indent="-228600" defTabSz="914400">
              <a:spcAft>
                <a:spcPts val="600"/>
              </a:spcAft>
              <a:buClr>
                <a:schemeClr val="dk1"/>
              </a:buClr>
              <a:buFont typeface="Arial" panose="020B0604020202020204" pitchFamily="34" charset="0"/>
              <a:buChar char="•"/>
            </a:pPr>
            <a:endParaRPr lang="en-US" sz="1400" dirty="0">
              <a:latin typeface="Oswald" panose="020B0604020202020204" charset="0"/>
              <a:sym typeface="Oswald"/>
            </a:endParaRPr>
          </a:p>
          <a:p>
            <a:pPr marL="571500" indent="-285750" defTabSz="914400">
              <a:spcAft>
                <a:spcPts val="600"/>
              </a:spcAft>
              <a:buClr>
                <a:schemeClr val="dk1"/>
              </a:buClr>
              <a:buFont typeface="Wingdings" panose="05000000000000000000" pitchFamily="2" charset="2"/>
              <a:buChar char="q"/>
            </a:pPr>
            <a:r>
              <a:rPr lang="en-US" sz="1400" dirty="0">
                <a:latin typeface="Oswald" panose="020B0604020202020204" charset="0"/>
                <a:sym typeface="Oswald"/>
              </a:rPr>
              <a:t>Most of the words will be collected from the  hate blogs</a:t>
            </a:r>
          </a:p>
        </p:txBody>
      </p:sp>
      <p:sp>
        <p:nvSpPr>
          <p:cNvPr id="4" name="TextBox 3">
            <a:extLst>
              <a:ext uri="{FF2B5EF4-FFF2-40B4-BE49-F238E27FC236}">
                <a16:creationId xmlns:a16="http://schemas.microsoft.com/office/drawing/2014/main" xmlns="" id="{B76C4AD5-22CD-42A3-87C3-2FE9B4B2DD7D}"/>
              </a:ext>
            </a:extLst>
          </p:cNvPr>
          <p:cNvSpPr txBox="1"/>
          <p:nvPr/>
        </p:nvSpPr>
        <p:spPr>
          <a:xfrm>
            <a:off x="6703908" y="5156200"/>
            <a:ext cx="244009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davefleet.com/blog/2011/09/07/4-ways-improve-content/">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nc-sa/3.0/">
                  <a:extLst>
                    <a:ext uri="{A12FA001-AC4F-418D-AE19-62706E023703}">
                      <ahyp:hlinkClr xmlns:ahyp="http://schemas.microsoft.com/office/drawing/2018/hyperlinkcolor" xmlns="" val="tx"/>
                    </a:ext>
                  </a:extLst>
                </a:hlinkClick>
              </a:rPr>
              <a:t>CC BY-SA-NC</a:t>
            </a:r>
            <a:endParaRPr lang="en-US" sz="700">
              <a:solidFill>
                <a:srgbClr val="FFFFFF"/>
              </a:solidFill>
            </a:endParaRPr>
          </a:p>
        </p:txBody>
      </p:sp>
      <p:sp>
        <p:nvSpPr>
          <p:cNvPr id="6" name="TextBox 5">
            <a:extLst>
              <a:ext uri="{FF2B5EF4-FFF2-40B4-BE49-F238E27FC236}">
                <a16:creationId xmlns:a16="http://schemas.microsoft.com/office/drawing/2014/main" xmlns="" id="{1CED2CD8-E6E1-4FD4-B55D-5AB1D7EF224E}"/>
              </a:ext>
            </a:extLst>
          </p:cNvPr>
          <p:cNvSpPr txBox="1"/>
          <p:nvPr/>
        </p:nvSpPr>
        <p:spPr>
          <a:xfrm>
            <a:off x="4369740" y="5156200"/>
            <a:ext cx="232146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8">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9">
                  <a:extLst>
                    <a:ext uri="{A12FA001-AC4F-418D-AE19-62706E023703}">
                      <ahyp:hlinkClr xmlns:ahyp="http://schemas.microsoft.com/office/drawing/2018/hyperlinkcolor" xmlns="" val="tx"/>
                    </a:ext>
                  </a:extLst>
                </a:hlinkClick>
              </a:rPr>
              <a:t>CC BY-SA</a:t>
            </a:r>
            <a:r>
              <a:rPr lang="en-US" sz="700">
                <a:solidFill>
                  <a:srgbClr val="FFFFFF"/>
                </a:solidFill>
              </a:rPr>
              <a:t>.</a:t>
            </a:r>
          </a:p>
        </p:txBody>
      </p:sp>
      <p:pic>
        <p:nvPicPr>
          <p:cNvPr id="5" name="Audio 4">
            <a:hlinkClick r:id="" action="ppaction://media"/>
            <a:extLst>
              <a:ext uri="{FF2B5EF4-FFF2-40B4-BE49-F238E27FC236}">
                <a16:creationId xmlns:a16="http://schemas.microsoft.com/office/drawing/2014/main" xmlns="" id="{FD22365A-FBFB-4233-BCF5-619E5B44629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788400" y="4787900"/>
            <a:ext cx="203200" cy="203200"/>
          </a:xfrm>
          <a:prstGeom prst="rect">
            <a:avLst/>
          </a:prstGeom>
        </p:spPr>
      </p:pic>
    </p:spTree>
  </p:cSld>
  <p:clrMapOvr>
    <a:masterClrMapping/>
  </p:clrMapOvr>
  <p:transition spd="slow" advTm="2411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118"/>
        <p:cNvGrpSpPr/>
        <p:nvPr/>
      </p:nvGrpSpPr>
      <p:grpSpPr>
        <a:xfrm>
          <a:off x="0" y="0"/>
          <a:ext cx="0" cy="0"/>
          <a:chOff x="0" y="0"/>
          <a:chExt cx="0" cy="0"/>
        </a:xfrm>
      </p:grpSpPr>
      <p:sp>
        <p:nvSpPr>
          <p:cNvPr id="119" name="Google Shape;119;p21"/>
          <p:cNvSpPr txBox="1">
            <a:spLocks noGrp="1"/>
          </p:cNvSpPr>
          <p:nvPr>
            <p:ph type="title"/>
          </p:nvPr>
        </p:nvSpPr>
        <p:spPr>
          <a:xfrm>
            <a:off x="311700" y="3231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Oswald" panose="020B0604020202020204" charset="0"/>
              </a:rPr>
              <a:t>WORD FINDER CODE!!</a:t>
            </a:r>
          </a:p>
        </p:txBody>
      </p:sp>
      <p:sp>
        <p:nvSpPr>
          <p:cNvPr id="120" name="Google Shape;120;p21"/>
          <p:cNvSpPr txBox="1">
            <a:spLocks noGrp="1"/>
          </p:cNvSpPr>
          <p:nvPr>
            <p:ph type="body" idx="1"/>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21" name="Google Shape;121;p21"/>
          <p:cNvPicPr preferRelativeResize="0"/>
          <p:nvPr/>
        </p:nvPicPr>
        <p:blipFill>
          <a:blip r:embed="rId5">
            <a:alphaModFix/>
          </a:blip>
          <a:stretch>
            <a:fillRect/>
          </a:stretch>
        </p:blipFill>
        <p:spPr>
          <a:xfrm>
            <a:off x="227931" y="1115696"/>
            <a:ext cx="8688137" cy="36730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Audio 2">
            <a:hlinkClick r:id="" action="ppaction://media"/>
            <a:extLst>
              <a:ext uri="{FF2B5EF4-FFF2-40B4-BE49-F238E27FC236}">
                <a16:creationId xmlns:a16="http://schemas.microsoft.com/office/drawing/2014/main" xmlns="" id="{ECE9C926-9C28-4280-8358-35A1EDEFB2A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88400" y="4787900"/>
            <a:ext cx="203200" cy="203200"/>
          </a:xfrm>
          <a:prstGeom prst="rect">
            <a:avLst/>
          </a:prstGeom>
        </p:spPr>
      </p:pic>
    </p:spTree>
  </p:cSld>
  <p:clrMapOvr>
    <a:masterClrMapping/>
  </p:clrMapOvr>
  <p:transition spd="slow" advTm="1665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95000"/>
            <a:alpha val="99000"/>
          </a:schemeClr>
        </a:solidFill>
        <a:effectLst/>
      </p:bgPr>
    </p:bg>
    <p:spTree>
      <p:nvGrpSpPr>
        <p:cNvPr id="1" name="Shape 125"/>
        <p:cNvGrpSpPr/>
        <p:nvPr/>
      </p:nvGrpSpPr>
      <p:grpSpPr>
        <a:xfrm>
          <a:off x="0" y="0"/>
          <a:ext cx="0" cy="0"/>
          <a:chOff x="0" y="0"/>
          <a:chExt cx="0" cy="0"/>
        </a:xfrm>
      </p:grpSpPr>
      <p:sp>
        <p:nvSpPr>
          <p:cNvPr id="140" name="Rectangle 139">
            <a:extLst>
              <a:ext uri="{FF2B5EF4-FFF2-40B4-BE49-F238E27FC236}">
                <a16:creationId xmlns:a16="http://schemas.microsoft.com/office/drawing/2014/main" xmlns=""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51435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8" name="Google Shape;128;p22" descr="A screenshot of a social media post&#10;&#10;Description automatically generated"/>
          <p:cNvPicPr preferRelativeResize="0"/>
          <p:nvPr/>
        </p:nvPicPr>
        <p:blipFill rotWithShape="1">
          <a:blip r:embed="rId5">
            <a:alphaModFix amt="70000"/>
          </a:blip>
          <a:srcRect l="5283" r="4939" b="1"/>
          <a:stretch/>
        </p:blipFill>
        <p:spPr>
          <a:xfrm>
            <a:off x="20" y="0"/>
            <a:ext cx="9143980" cy="5110833"/>
          </a:xfrm>
          <a:prstGeom prst="rect">
            <a:avLst/>
          </a:prstGeom>
          <a:solidFill>
            <a:schemeClr val="tx1">
              <a:lumMod val="75000"/>
            </a:schemeClr>
          </a:solidFill>
          <a:scene3d>
            <a:camera prst="orthographicFront"/>
            <a:lightRig rig="twoPt" dir="t">
              <a:rot lat="0" lon="0" rev="7800000"/>
            </a:lightRig>
          </a:scene3d>
          <a:sp3d contourW="6350">
            <a:bevelT w="50800" h="16510"/>
            <a:contourClr>
              <a:srgbClr val="C0C0C0"/>
            </a:contourClr>
          </a:sp3d>
        </p:spPr>
      </p:pic>
      <p:sp>
        <p:nvSpPr>
          <p:cNvPr id="126" name="Google Shape;126;p22"/>
          <p:cNvSpPr txBox="1">
            <a:spLocks noGrp="1"/>
          </p:cNvSpPr>
          <p:nvPr>
            <p:ph type="title"/>
          </p:nvPr>
        </p:nvSpPr>
        <p:spPr>
          <a:xfrm>
            <a:off x="379639" y="3004457"/>
            <a:ext cx="2484873" cy="1894113"/>
          </a:xfrm>
          <a:prstGeom prst="rect">
            <a:avLst/>
          </a:prstGeom>
          <a:solidFill>
            <a:schemeClr val="tx1"/>
          </a:solidFill>
          <a:effectLst>
            <a:softEdge rad="317500"/>
          </a:effectLst>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3000" dirty="0">
                <a:solidFill>
                  <a:schemeClr val="bg1">
                    <a:lumMod val="75000"/>
                    <a:lumOff val="25000"/>
                  </a:schemeClr>
                </a:solidFill>
                <a:latin typeface="Oswald" panose="020B0604020202020204" charset="0"/>
              </a:rPr>
              <a:t>WORD FINDER OUTPUT</a:t>
            </a:r>
          </a:p>
          <a:p>
            <a:pPr marL="0" lvl="0" indent="0" algn="ctr" defTabSz="914400">
              <a:spcBef>
                <a:spcPct val="0"/>
              </a:spcBef>
              <a:spcAft>
                <a:spcPts val="0"/>
              </a:spcAft>
            </a:pPr>
            <a:endParaRPr lang="en-US" sz="3000" dirty="0">
              <a:solidFill>
                <a:schemeClr val="bg2">
                  <a:lumMod val="90000"/>
                  <a:lumOff val="10000"/>
                </a:schemeClr>
              </a:solidFill>
              <a:latin typeface="Oswald" panose="020B0604020202020204" charset="0"/>
            </a:endParaRPr>
          </a:p>
        </p:txBody>
      </p:sp>
      <p:cxnSp>
        <p:nvCxnSpPr>
          <p:cNvPr id="142" name="Straight Connector 141">
            <a:extLst>
              <a:ext uri="{FF2B5EF4-FFF2-40B4-BE49-F238E27FC236}">
                <a16:creationId xmlns:a16="http://schemas.microsoft.com/office/drawing/2014/main" xmlns="" id="{67182200-4859-4C8D-BCBB-55B245C28B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3490029" y="1714500"/>
            <a:ext cx="0" cy="17145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27" name="Google Shape;127;p22"/>
          <p:cNvSpPr txBox="1">
            <a:spLocks noGrp="1"/>
          </p:cNvSpPr>
          <p:nvPr>
            <p:ph type="body" idx="1"/>
          </p:nvPr>
        </p:nvSpPr>
        <p:spPr>
          <a:xfrm>
            <a:off x="3866534" y="799396"/>
            <a:ext cx="4308514" cy="3544707"/>
          </a:xfrm>
          <a:prstGeom prst="rect">
            <a:avLst/>
          </a:prstGeom>
        </p:spPr>
        <p:txBody>
          <a:bodyPr spcFirstLastPara="1" vert="horz" lIns="91440" tIns="45720" rIns="91440" bIns="45720" rtlCol="0" anchor="ctr" anchorCtr="0">
            <a:normAutofit/>
          </a:bodyPr>
          <a:lstStyle/>
          <a:p>
            <a:pPr marL="0" lvl="0" indent="-228600" defTabSz="914400">
              <a:spcBef>
                <a:spcPts val="0"/>
              </a:spcBef>
              <a:spcAft>
                <a:spcPts val="1600"/>
              </a:spcAft>
              <a:buFont typeface="Arial" panose="020B0604020202020204" pitchFamily="34" charset="0"/>
              <a:buChar char="•"/>
            </a:pPr>
            <a:endParaRPr lang="en-US" sz="1500" dirty="0">
              <a:solidFill>
                <a:srgbClr val="FFFFFF"/>
              </a:solidFill>
            </a:endParaRPr>
          </a:p>
        </p:txBody>
      </p:sp>
      <p:pic>
        <p:nvPicPr>
          <p:cNvPr id="4" name="Audio 3">
            <a:hlinkClick r:id="" action="ppaction://media"/>
            <a:extLst>
              <a:ext uri="{FF2B5EF4-FFF2-40B4-BE49-F238E27FC236}">
                <a16:creationId xmlns:a16="http://schemas.microsoft.com/office/drawing/2014/main" xmlns="" id="{50E73ED2-BEA0-497D-8213-8B4A2399CC1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88400" y="4787900"/>
            <a:ext cx="203200" cy="203200"/>
          </a:xfrm>
          <a:prstGeom prst="rect">
            <a:avLst/>
          </a:prstGeom>
        </p:spPr>
      </p:pic>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400" advTm="15704">
        <p14:honeycomb/>
      </p:transition>
    </mc:Choice>
    <mc:Fallback xmlns="">
      <p:transition spd="slow" advTm="157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Shape 132"/>
        <p:cNvGrpSpPr/>
        <p:nvPr/>
      </p:nvGrpSpPr>
      <p:grpSpPr>
        <a:xfrm>
          <a:off x="0" y="0"/>
          <a:ext cx="0" cy="0"/>
          <a:chOff x="0" y="0"/>
          <a:chExt cx="0" cy="0"/>
        </a:xfrm>
      </p:grpSpPr>
      <p:sp>
        <p:nvSpPr>
          <p:cNvPr id="133" name="Google Shape;133;p23"/>
          <p:cNvSpPr txBox="1">
            <a:spLocks noGrp="1"/>
          </p:cNvSpPr>
          <p:nvPr>
            <p:ph type="title"/>
          </p:nvPr>
        </p:nvSpPr>
        <p:spPr>
          <a:xfrm>
            <a:off x="491490" y="273843"/>
            <a:ext cx="3840085" cy="1269596"/>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4100">
                <a:latin typeface="Oswald" panose="020B0604020202020204" charset="0"/>
              </a:rPr>
              <a:t>WHO IT WILL BENEFIT?</a:t>
            </a:r>
            <a:endParaRPr lang="en-US" sz="4100" dirty="0">
              <a:latin typeface="Oswald" panose="020B0604020202020204" charset="0"/>
            </a:endParaRPr>
          </a:p>
        </p:txBody>
      </p:sp>
      <p:cxnSp>
        <p:nvCxnSpPr>
          <p:cNvPr id="137" name="Straight Arrow Connector 138">
            <a:extLst>
              <a:ext uri="{FF2B5EF4-FFF2-40B4-BE49-F238E27FC236}">
                <a16:creationId xmlns:a16="http://schemas.microsoft.com/office/drawing/2014/main" xmlns="" id="{E4A809D5-3600-46D4-A466-67F2349A54F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91490" y="173736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3" name="Picture 2" descr="A picture containing cup&#10;&#10;Description automatically generated">
            <a:extLst>
              <a:ext uri="{FF2B5EF4-FFF2-40B4-BE49-F238E27FC236}">
                <a16:creationId xmlns:a16="http://schemas.microsoft.com/office/drawing/2014/main" xmlns="" id="{BA2D3C40-27B3-434E-A6D1-98C21A2A70E5}"/>
              </a:ext>
            </a:extLst>
          </p:cNvPr>
          <p:cNvPicPr>
            <a:picLocks noChangeAspect="1"/>
          </p:cNvPicPr>
          <p:nvPr/>
        </p:nvPicPr>
        <p:blipFill rotWithShape="1">
          <a:blip r:embed="rId5">
            <a:extLst>
              <a:ext uri="{837473B0-CC2E-450A-ABE3-18F120FF3D39}">
                <a1611:picAttrSrcUrl xmlns:a1611="http://schemas.microsoft.com/office/drawing/2016/11/main" xmlns="" r:id="rId6"/>
              </a:ext>
            </a:extLst>
          </a:blip>
          <a:srcRect t="1443" r="-1" b="10023"/>
          <a:stretch/>
        </p:blipFill>
        <p:spPr>
          <a:xfrm>
            <a:off x="4409136" y="10"/>
            <a:ext cx="4734863" cy="51434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134" name="Google Shape;134;p23"/>
          <p:cNvSpPr txBox="1">
            <a:spLocks noGrp="1"/>
          </p:cNvSpPr>
          <p:nvPr>
            <p:ph type="body" idx="1"/>
          </p:nvPr>
        </p:nvSpPr>
        <p:spPr>
          <a:xfrm>
            <a:off x="491490" y="1931275"/>
            <a:ext cx="3840085" cy="2596671"/>
          </a:xfrm>
          <a:prstGeom prst="rect">
            <a:avLst/>
          </a:prstGeom>
        </p:spPr>
        <p:txBody>
          <a:bodyPr spcFirstLastPara="1" vert="horz" lIns="91440" tIns="45720" rIns="91440" bIns="45720" rtlCol="0" anchorCtr="0">
            <a:normAutofit/>
          </a:bodyPr>
          <a:lstStyle/>
          <a:p>
            <a:pPr marL="971550" lvl="1" indent="-285750" defTabSz="914400">
              <a:buClr>
                <a:schemeClr val="tx1"/>
              </a:buClr>
              <a:buFont typeface="Wingdings" panose="05000000000000000000" pitchFamily="2" charset="2"/>
              <a:buChar char="§"/>
            </a:pPr>
            <a:r>
              <a:rPr lang="en-US" dirty="0">
                <a:latin typeface="Oswald" panose="020B0604020202020204" charset="0"/>
                <a:sym typeface="Oswald"/>
              </a:rPr>
              <a:t>Police Departments</a:t>
            </a:r>
          </a:p>
          <a:p>
            <a:pPr marL="971550" lvl="1" indent="-285750" defTabSz="914400">
              <a:buClr>
                <a:schemeClr val="tx1"/>
              </a:buClr>
              <a:buFont typeface="Wingdings" panose="05000000000000000000" pitchFamily="2" charset="2"/>
              <a:buChar char="§"/>
            </a:pPr>
            <a:r>
              <a:rPr lang="en-US" dirty="0">
                <a:latin typeface="Oswald" panose="020B0604020202020204" charset="0"/>
                <a:sym typeface="Oswald"/>
              </a:rPr>
              <a:t>Department of Justice</a:t>
            </a:r>
          </a:p>
          <a:p>
            <a:pPr marL="971550" lvl="1" indent="-285750" defTabSz="914400">
              <a:buClr>
                <a:schemeClr val="tx1"/>
              </a:buClr>
              <a:buFont typeface="Wingdings" panose="05000000000000000000" pitchFamily="2" charset="2"/>
              <a:buChar char="§"/>
            </a:pPr>
            <a:r>
              <a:rPr lang="en-US" dirty="0">
                <a:latin typeface="Oswald" panose="020B0604020202020204" charset="0"/>
                <a:sym typeface="Oswald"/>
              </a:rPr>
              <a:t>Human Rights Groups</a:t>
            </a:r>
          </a:p>
          <a:p>
            <a:pPr marL="971550" lvl="1" indent="-285750" defTabSz="914400">
              <a:buClr>
                <a:schemeClr val="tx1"/>
              </a:buClr>
              <a:buFont typeface="Wingdings" panose="05000000000000000000" pitchFamily="2" charset="2"/>
              <a:buChar char="§"/>
            </a:pPr>
            <a:r>
              <a:rPr lang="en-US" dirty="0">
                <a:latin typeface="Oswald" panose="020B0604020202020204" charset="0"/>
                <a:sym typeface="Oswald"/>
              </a:rPr>
              <a:t>FBI’S  Civil Rights program</a:t>
            </a:r>
          </a:p>
          <a:p>
            <a:pPr marL="971550" lvl="1" indent="-285750" defTabSz="914400">
              <a:buClr>
                <a:schemeClr val="tx1"/>
              </a:buClr>
              <a:buFont typeface="Wingdings" panose="05000000000000000000" pitchFamily="2" charset="2"/>
              <a:buChar char="§"/>
            </a:pPr>
            <a:r>
              <a:rPr lang="en-US" dirty="0">
                <a:latin typeface="Oswald" panose="020B0604020202020204" charset="0"/>
                <a:sym typeface="Oswald"/>
              </a:rPr>
              <a:t>The Human Race</a:t>
            </a:r>
            <a:endParaRPr lang="en-US" dirty="0">
              <a:latin typeface="Oswald" panose="020B0604020202020204" charset="0"/>
            </a:endParaRPr>
          </a:p>
          <a:p>
            <a:pPr marL="971550" lvl="1" indent="-285750" defTabSz="914400">
              <a:buClr>
                <a:schemeClr val="tx1"/>
              </a:buClr>
              <a:buFont typeface="Wingdings" panose="05000000000000000000" pitchFamily="2" charset="2"/>
              <a:buChar char="§"/>
            </a:pPr>
            <a:endParaRPr lang="en-US" dirty="0">
              <a:latin typeface="Oswald" panose="020B0604020202020204" charset="0"/>
            </a:endParaRPr>
          </a:p>
          <a:p>
            <a:pPr marL="971550" lvl="1" indent="-285750" defTabSz="914400">
              <a:buClr>
                <a:schemeClr val="tx1"/>
              </a:buClr>
              <a:buFont typeface="Wingdings" panose="05000000000000000000" pitchFamily="2" charset="2"/>
              <a:buChar char="§"/>
            </a:pPr>
            <a:endParaRPr lang="en-US" dirty="0">
              <a:latin typeface="Oswald" panose="020B0604020202020204" charset="0"/>
              <a:sym typeface="Oswald"/>
            </a:endParaRPr>
          </a:p>
          <a:p>
            <a:pPr marL="971550" lvl="1" indent="-285750" defTabSz="914400">
              <a:buClr>
                <a:schemeClr val="tx1"/>
              </a:buClr>
              <a:buFont typeface="Wingdings" panose="05000000000000000000" pitchFamily="2" charset="2"/>
              <a:buChar char="§"/>
            </a:pPr>
            <a:endParaRPr lang="en-US" dirty="0">
              <a:latin typeface="Oswald" panose="020B0604020202020204" charset="0"/>
            </a:endParaRPr>
          </a:p>
          <a:p>
            <a:pPr marL="971550" lvl="1" indent="-285750" defTabSz="914400">
              <a:buClr>
                <a:schemeClr val="tx1"/>
              </a:buClr>
              <a:buFont typeface="Wingdings" panose="05000000000000000000" pitchFamily="2" charset="2"/>
              <a:buChar char="§"/>
            </a:pPr>
            <a:endParaRPr lang="en-US" dirty="0">
              <a:latin typeface="Oswald" panose="020B0604020202020204" charset="0"/>
              <a:sym typeface="Oswald"/>
            </a:endParaRPr>
          </a:p>
          <a:p>
            <a:pPr marL="971550" lvl="1" indent="-285750" defTabSz="914400">
              <a:buClr>
                <a:schemeClr val="tx1"/>
              </a:buClr>
              <a:buFont typeface="Wingdings" panose="05000000000000000000" pitchFamily="2" charset="2"/>
              <a:buChar char="§"/>
            </a:pPr>
            <a:endParaRPr lang="en-US" dirty="0">
              <a:latin typeface="Oswald" panose="020B0604020202020204" charset="0"/>
            </a:endParaRPr>
          </a:p>
          <a:p>
            <a:pPr marL="685800" lvl="1" indent="0" defTabSz="914400">
              <a:buClr>
                <a:schemeClr val="tx1"/>
              </a:buClr>
              <a:buNone/>
            </a:pPr>
            <a:endParaRPr lang="en-US" dirty="0">
              <a:latin typeface="Oswald" panose="020B0604020202020204" charset="0"/>
            </a:endParaRPr>
          </a:p>
        </p:txBody>
      </p:sp>
      <p:sp>
        <p:nvSpPr>
          <p:cNvPr id="4" name="TextBox 3">
            <a:extLst>
              <a:ext uri="{FF2B5EF4-FFF2-40B4-BE49-F238E27FC236}">
                <a16:creationId xmlns:a16="http://schemas.microsoft.com/office/drawing/2014/main" xmlns="" id="{B37A407D-2475-45D9-99CE-3AF90DCB8402}"/>
              </a:ext>
            </a:extLst>
          </p:cNvPr>
          <p:cNvSpPr txBox="1"/>
          <p:nvPr/>
        </p:nvSpPr>
        <p:spPr>
          <a:xfrm>
            <a:off x="6836958" y="4943445"/>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commons.wikimedia.org/wiki/File:Badge_of_the_United_States_Park_Police.png">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sa/3.0/">
                  <a:extLst>
                    <a:ext uri="{A12FA001-AC4F-418D-AE19-62706E023703}">
                      <ahyp:hlinkClr xmlns:ahyp="http://schemas.microsoft.com/office/drawing/2018/hyperlinkcolor" xmlns="" val="tx"/>
                    </a:ext>
                  </a:extLst>
                </a:hlinkClick>
              </a:rPr>
              <a:t>CC BY-SA</a:t>
            </a:r>
            <a:endParaRPr lang="en-US" sz="700">
              <a:solidFill>
                <a:srgbClr val="FFFFFF"/>
              </a:solidFill>
            </a:endParaRPr>
          </a:p>
        </p:txBody>
      </p:sp>
      <p:pic>
        <p:nvPicPr>
          <p:cNvPr id="5" name="Audio 4">
            <a:hlinkClick r:id="" action="ppaction://media"/>
            <a:extLst>
              <a:ext uri="{FF2B5EF4-FFF2-40B4-BE49-F238E27FC236}">
                <a16:creationId xmlns:a16="http://schemas.microsoft.com/office/drawing/2014/main" xmlns="" id="{5256E848-89D0-411B-B1D8-83A1829B6D9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788400" y="4787900"/>
            <a:ext cx="203200" cy="203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Tm="20496">
        <p14:shred/>
      </p:transition>
    </mc:Choice>
    <mc:Fallback xmlns="">
      <p:transition spd="slow" advTm="204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Google Shape;143;p24">
            <a:extLst>
              <a:ext uri="{FF2B5EF4-FFF2-40B4-BE49-F238E27FC236}">
                <a16:creationId xmlns:a16="http://schemas.microsoft.com/office/drawing/2014/main" xmlns="" id="{A8373E5D-59B2-4581-B138-C98703557CF0}"/>
              </a:ext>
            </a:extLst>
          </p:cNvPr>
          <p:cNvPicPr preferRelativeResize="0"/>
          <p:nvPr/>
        </p:nvPicPr>
        <p:blipFill>
          <a:blip r:embed="rId5">
            <a:extLst>
              <a:ext uri="{BEBA8EAE-BF5A-486C-A8C5-ECC9F3942E4B}">
                <a14:imgProps xmlns:a14="http://schemas.microsoft.com/office/drawing/2010/main">
                  <a14:imgLayer r:embed="rId6">
                    <a14:imgEffect>
                      <a14:artisticPencilGrayscale/>
                    </a14:imgEffect>
                  </a14:imgLayer>
                </a14:imgProps>
              </a:ext>
            </a:extLst>
          </a:blip>
          <a:stretch>
            <a:fillRect/>
          </a:stretch>
        </p:blipFill>
        <p:spPr>
          <a:xfrm>
            <a:off x="596355" y="1156452"/>
            <a:ext cx="5054635" cy="2830594"/>
          </a:xfrm>
          <a:prstGeom prst="rect">
            <a:avLst/>
          </a:prstGeom>
          <a:noFill/>
        </p:spPr>
      </p:pic>
      <p:sp>
        <p:nvSpPr>
          <p:cNvPr id="8" name="Rectangle 7">
            <a:extLst>
              <a:ext uri="{FF2B5EF4-FFF2-40B4-BE49-F238E27FC236}">
                <a16:creationId xmlns:a16="http://schemas.microsoft.com/office/drawing/2014/main" xmlns="" id="{07DBDC7E-2B3C-431A-86E5-80DC08772A2E}"/>
              </a:ext>
            </a:extLst>
          </p:cNvPr>
          <p:cNvSpPr/>
          <p:nvPr/>
        </p:nvSpPr>
        <p:spPr>
          <a:xfrm>
            <a:off x="6373978" y="2123153"/>
            <a:ext cx="2289779" cy="2756236"/>
          </a:xfrm>
          <a:prstGeom prst="rect">
            <a:avLst/>
          </a:prstGeom>
        </p:spPr>
        <p:txBody>
          <a:bodyPr vert="horz" lIns="91440" tIns="45720" rIns="91440" bIns="45720" rtlCol="0">
            <a:normAutofit/>
          </a:bodyPr>
          <a:lstStyle/>
          <a:p>
            <a:pPr marL="228600" lvl="0" indent="-228600">
              <a:lnSpc>
                <a:spcPct val="90000"/>
              </a:lnSpc>
              <a:spcAft>
                <a:spcPts val="800"/>
              </a:spcAft>
              <a:buClr>
                <a:schemeClr val="tx1"/>
              </a:buClr>
              <a:buSzPts val="1800"/>
              <a:buFont typeface="Arial" panose="020B0604020202020204" pitchFamily="34" charset="0"/>
              <a:buChar char="•"/>
            </a:pPr>
            <a:r>
              <a:rPr lang="en-US" dirty="0">
                <a:latin typeface="Oswald" panose="020B0604020202020204" charset="0"/>
                <a:sym typeface="Oswald"/>
              </a:rPr>
              <a:t>Allow for the timely prediction of future hate crimes</a:t>
            </a:r>
            <a:endParaRPr lang="en-US" dirty="0">
              <a:latin typeface="Oswald" panose="020B0604020202020204" charset="0"/>
            </a:endParaRPr>
          </a:p>
          <a:p>
            <a:pPr marL="228600" lvl="0" indent="-228600">
              <a:lnSpc>
                <a:spcPct val="90000"/>
              </a:lnSpc>
              <a:spcAft>
                <a:spcPts val="800"/>
              </a:spcAft>
              <a:buClr>
                <a:schemeClr val="tx1"/>
              </a:buClr>
              <a:buFont typeface="Arial" panose="020B0604020202020204" pitchFamily="34" charset="0"/>
              <a:buChar char="•"/>
            </a:pPr>
            <a:r>
              <a:rPr lang="en-US" dirty="0">
                <a:latin typeface="Oswald" panose="020B0604020202020204" charset="0"/>
                <a:sym typeface="Oswald"/>
              </a:rPr>
              <a:t>Can increase the safety of people across the world.</a:t>
            </a:r>
            <a:endParaRPr lang="en-US" dirty="0">
              <a:latin typeface="Oswald" panose="020B0604020202020204" charset="0"/>
            </a:endParaRPr>
          </a:p>
        </p:txBody>
      </p:sp>
      <p:sp>
        <p:nvSpPr>
          <p:cNvPr id="14" name="Freeform: Shape 13">
            <a:extLst>
              <a:ext uri="{FF2B5EF4-FFF2-40B4-BE49-F238E27FC236}">
                <a16:creationId xmlns:a16="http://schemas.microsoft.com/office/drawing/2014/main" xmlns="" id="{43573EFB-E773-46FC-B866-B57ED2E3906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flipH="1" flipV="1">
            <a:off x="5987575" y="480060"/>
            <a:ext cx="1722021" cy="2677305"/>
          </a:xfrm>
          <a:custGeom>
            <a:avLst/>
            <a:gdLst>
              <a:gd name="connsiteX0" fmla="*/ 2296028 w 2296028"/>
              <a:gd name="connsiteY0" fmla="*/ 3569741 h 3569741"/>
              <a:gd name="connsiteX1" fmla="*/ 459 w 2296028"/>
              <a:gd name="connsiteY1" fmla="*/ 3569741 h 3569741"/>
              <a:gd name="connsiteX2" fmla="*/ 0 w 2296028"/>
              <a:gd name="connsiteY2" fmla="*/ 3248180 h 3569741"/>
              <a:gd name="connsiteX3" fmla="*/ 2011607 w 2296028"/>
              <a:gd name="connsiteY3" fmla="*/ 3249283 h 3569741"/>
              <a:gd name="connsiteX4" fmla="*/ 2011607 w 2296028"/>
              <a:gd name="connsiteY4" fmla="*/ 0 h 3569741"/>
              <a:gd name="connsiteX5" fmla="*/ 2296028 w 2296028"/>
              <a:gd name="connsiteY5" fmla="*/ 0 h 356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6028" h="3569741">
                <a:moveTo>
                  <a:pt x="2296028" y="3569741"/>
                </a:moveTo>
                <a:lnTo>
                  <a:pt x="459" y="3569741"/>
                </a:lnTo>
                <a:cubicBezTo>
                  <a:pt x="-459" y="3458756"/>
                  <a:pt x="918" y="3359164"/>
                  <a:pt x="0" y="3248180"/>
                </a:cubicBezTo>
                <a:lnTo>
                  <a:pt x="2011607" y="3249283"/>
                </a:lnTo>
                <a:lnTo>
                  <a:pt x="2011607" y="0"/>
                </a:lnTo>
                <a:lnTo>
                  <a:pt x="2296028" y="0"/>
                </a:lnTo>
                <a:close/>
              </a:path>
            </a:pathLst>
          </a:custGeom>
          <a:solidFill>
            <a:srgbClr val="4C4C4C"/>
          </a:solidFill>
          <a:ln w="0">
            <a:noFill/>
            <a:prstDash val="solid"/>
            <a:round/>
            <a:headEnd/>
            <a:tailEnd/>
          </a:ln>
        </p:spPr>
      </p:sp>
      <p:sp>
        <p:nvSpPr>
          <p:cNvPr id="5" name="Rectangle 4">
            <a:extLst>
              <a:ext uri="{FF2B5EF4-FFF2-40B4-BE49-F238E27FC236}">
                <a16:creationId xmlns:a16="http://schemas.microsoft.com/office/drawing/2014/main" xmlns="" id="{3BF0784E-6DDF-4FC3-B33A-484CD553FCFD}"/>
              </a:ext>
            </a:extLst>
          </p:cNvPr>
          <p:cNvSpPr/>
          <p:nvPr/>
        </p:nvSpPr>
        <p:spPr>
          <a:xfrm>
            <a:off x="6485302" y="999157"/>
            <a:ext cx="1802669" cy="1015663"/>
          </a:xfrm>
          <a:prstGeom prst="rect">
            <a:avLst/>
          </a:prstGeom>
        </p:spPr>
        <p:txBody>
          <a:bodyPr wrap="square">
            <a:spAutoFit/>
          </a:bodyPr>
          <a:lstStyle/>
          <a:p>
            <a:pPr algn="ctr">
              <a:spcAft>
                <a:spcPts val="600"/>
              </a:spcAft>
            </a:pPr>
            <a:r>
              <a:rPr lang="en-US" sz="2000" dirty="0">
                <a:latin typeface="Oswald" panose="020B0604020202020204" charset="0"/>
              </a:rPr>
              <a:t>HOW THIS PROGRAM WILL HELP</a:t>
            </a:r>
            <a:endParaRPr lang="en-US" sz="2000" dirty="0"/>
          </a:p>
        </p:txBody>
      </p:sp>
      <p:pic>
        <p:nvPicPr>
          <p:cNvPr id="2" name="Audio 1">
            <a:hlinkClick r:id="" action="ppaction://media"/>
            <a:extLst>
              <a:ext uri="{FF2B5EF4-FFF2-40B4-BE49-F238E27FC236}">
                <a16:creationId xmlns:a16="http://schemas.microsoft.com/office/drawing/2014/main" xmlns="" id="{69CF2427-7896-42FC-9416-3BA4CE1970C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788400" y="4787900"/>
            <a:ext cx="203200" cy="203200"/>
          </a:xfrm>
          <a:prstGeom prst="rect">
            <a:avLst/>
          </a:prstGeom>
        </p:spPr>
      </p:pic>
    </p:spTree>
    <p:extLst>
      <p:ext uri="{BB962C8B-B14F-4D97-AF65-F5344CB8AC3E}">
        <p14:creationId xmlns:p14="http://schemas.microsoft.com/office/powerpoint/2010/main" val="3428725567"/>
      </p:ext>
    </p:extLst>
  </p:cSld>
  <p:clrMapOvr>
    <a:masterClrMapping/>
  </p:clrMapOvr>
  <p:transition spd="slow" advTm="16724">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Shape 147"/>
        <p:cNvGrpSpPr/>
        <p:nvPr/>
      </p:nvGrpSpPr>
      <p:grpSpPr>
        <a:xfrm>
          <a:off x="0" y="0"/>
          <a:ext cx="0" cy="0"/>
          <a:chOff x="0" y="0"/>
          <a:chExt cx="0" cy="0"/>
        </a:xfrm>
      </p:grpSpPr>
      <p:sp>
        <p:nvSpPr>
          <p:cNvPr id="148" name="Google Shape;148;p25"/>
          <p:cNvSpPr txBox="1">
            <a:spLocks noGrp="1"/>
          </p:cNvSpPr>
          <p:nvPr>
            <p:ph type="title"/>
          </p:nvPr>
        </p:nvSpPr>
        <p:spPr>
          <a:xfrm>
            <a:off x="4905947" y="633763"/>
            <a:ext cx="3968748" cy="1221582"/>
          </a:xfrm>
          <a:prstGeom prst="rect">
            <a:avLst/>
          </a:prstGeom>
        </p:spPr>
        <p:txBody>
          <a:bodyPr spcFirstLastPara="1" vert="horz" lIns="91440" tIns="45720" rIns="91440" bIns="45720" rtlCol="0" anchor="b" anchorCtr="0">
            <a:normAutofit/>
          </a:bodyPr>
          <a:lstStyle/>
          <a:p>
            <a:pPr defTabSz="914400">
              <a:spcBef>
                <a:spcPct val="0"/>
              </a:spcBef>
            </a:pPr>
            <a:r>
              <a:rPr lang="en-US" sz="3000" dirty="0">
                <a:latin typeface="Oswald" panose="020B0604020202020204" charset="0"/>
              </a:rPr>
              <a:t>Who's affected by hate crime?</a:t>
            </a:r>
          </a:p>
        </p:txBody>
      </p:sp>
      <p:pic>
        <p:nvPicPr>
          <p:cNvPr id="9" name="Picture 8" descr="A group of people posing for a photo&#10;&#10;Description automatically generated">
            <a:extLst>
              <a:ext uri="{FF2B5EF4-FFF2-40B4-BE49-F238E27FC236}">
                <a16:creationId xmlns:a16="http://schemas.microsoft.com/office/drawing/2014/main" xmlns="" id="{3572CD8F-106C-4C6A-B3DB-A045A4439719}"/>
              </a:ext>
            </a:extLst>
          </p:cNvPr>
          <p:cNvPicPr>
            <a:picLocks noChangeAspect="1"/>
          </p:cNvPicPr>
          <p:nvPr/>
        </p:nvPicPr>
        <p:blipFill rotWithShape="1">
          <a:blip r:embed="rId5">
            <a:extLst>
              <a:ext uri="{837473B0-CC2E-450A-ABE3-18F120FF3D39}">
                <a1611:picAttrSrcUrl xmlns:a1611="http://schemas.microsoft.com/office/drawing/2016/11/main" xmlns="" r:id="rId6"/>
              </a:ext>
            </a:extLst>
          </a:blip>
          <a:srcRect t="15379" b="4835"/>
          <a:stretch/>
        </p:blipFill>
        <p:spPr>
          <a:xfrm>
            <a:off x="1" y="1190"/>
            <a:ext cx="4571999" cy="5142310"/>
          </a:xfrm>
          <a:custGeom>
            <a:avLst/>
            <a:gdLst>
              <a:gd name="connsiteX0" fmla="*/ 0 w 6649908"/>
              <a:gd name="connsiteY0" fmla="*/ 0 h 6856413"/>
              <a:gd name="connsiteX1" fmla="*/ 6559859 w 6649908"/>
              <a:gd name="connsiteY1" fmla="*/ 0 h 6856413"/>
              <a:gd name="connsiteX2" fmla="*/ 6572145 w 6649908"/>
              <a:gd name="connsiteY2" fmla="*/ 79394 h 6856413"/>
              <a:gd name="connsiteX3" fmla="*/ 6528796 w 6649908"/>
              <a:gd name="connsiteY3" fmla="*/ 6624522 h 6856413"/>
              <a:gd name="connsiteX4" fmla="*/ 6564680 w 6649908"/>
              <a:gd name="connsiteY4" fmla="*/ 6856413 h 6856413"/>
              <a:gd name="connsiteX5" fmla="*/ 0 w 6649908"/>
              <a:gd name="connsiteY5" fmla="*/ 6856413 h 685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149" name="Google Shape;149;p25"/>
          <p:cNvSpPr txBox="1">
            <a:spLocks noGrp="1"/>
          </p:cNvSpPr>
          <p:nvPr>
            <p:ph type="body" idx="1"/>
          </p:nvPr>
        </p:nvSpPr>
        <p:spPr>
          <a:xfrm>
            <a:off x="4813300" y="1960959"/>
            <a:ext cx="3968747" cy="2814636"/>
          </a:xfrm>
          <a:prstGeom prst="rect">
            <a:avLst/>
          </a:prstGeom>
        </p:spPr>
        <p:txBody>
          <a:bodyPr spcFirstLastPara="1" vert="horz" lIns="91440" tIns="45720" rIns="91440" bIns="45720" rtlCol="0" anchorCtr="0">
            <a:normAutofit/>
          </a:bodyPr>
          <a:lstStyle/>
          <a:p>
            <a:pPr marL="0" lvl="0" indent="0" defTabSz="914400">
              <a:spcBef>
                <a:spcPts val="0"/>
              </a:spcBef>
              <a:spcAft>
                <a:spcPts val="0"/>
              </a:spcAft>
              <a:buClr>
                <a:schemeClr val="dk1"/>
              </a:buClr>
              <a:buSzPts val="1800"/>
              <a:buNone/>
            </a:pPr>
            <a:endParaRPr lang="en-US" sz="2000" dirty="0">
              <a:latin typeface="Oswald" panose="020B0604020202020204" charset="0"/>
              <a:sym typeface="Oswald"/>
            </a:endParaRPr>
          </a:p>
          <a:p>
            <a:pPr marL="0" lvl="0" indent="0" defTabSz="914400">
              <a:spcBef>
                <a:spcPts val="0"/>
              </a:spcBef>
              <a:spcAft>
                <a:spcPts val="0"/>
              </a:spcAft>
              <a:buClr>
                <a:schemeClr val="dk1"/>
              </a:buClr>
              <a:buSzPts val="1800"/>
              <a:buNone/>
            </a:pPr>
            <a:endParaRPr lang="en-US" sz="2000" dirty="0">
              <a:latin typeface="Oswald" panose="020B0604020202020204" charset="0"/>
              <a:sym typeface="Oswald"/>
            </a:endParaRPr>
          </a:p>
          <a:p>
            <a:pPr marL="514350" indent="-228600" defTabSz="914400">
              <a:buClr>
                <a:schemeClr val="dk1"/>
              </a:buClr>
              <a:buFont typeface="Arial" panose="020B0604020202020204" pitchFamily="34" charset="0"/>
              <a:buChar char="•"/>
            </a:pPr>
            <a:r>
              <a:rPr lang="en-US" sz="2000" dirty="0">
                <a:latin typeface="Oswald" panose="020B0604020202020204" charset="0"/>
                <a:sym typeface="Oswald"/>
              </a:rPr>
              <a:t>The Human Race</a:t>
            </a:r>
          </a:p>
          <a:p>
            <a:pPr marL="228600" lvl="0" indent="-228600" defTabSz="914400">
              <a:spcBef>
                <a:spcPts val="0"/>
              </a:spcBef>
              <a:spcAft>
                <a:spcPts val="0"/>
              </a:spcAft>
              <a:buClr>
                <a:schemeClr val="dk1"/>
              </a:buClr>
              <a:buSzPts val="1800"/>
              <a:buFont typeface="Arial" panose="020B0604020202020204" pitchFamily="34" charset="0"/>
              <a:buChar char="•"/>
            </a:pPr>
            <a:endParaRPr lang="en-US" sz="2000" dirty="0">
              <a:latin typeface="Oswald" panose="020B0604020202020204" charset="0"/>
              <a:sym typeface="Oswald"/>
            </a:endParaRPr>
          </a:p>
          <a:p>
            <a:pPr marL="571500" indent="-228600" defTabSz="914400">
              <a:buClr>
                <a:schemeClr val="dk1"/>
              </a:buClr>
              <a:buFont typeface="Arial" panose="020B0604020202020204" pitchFamily="34" charset="0"/>
              <a:buChar char="•"/>
            </a:pPr>
            <a:r>
              <a:rPr lang="en-US" sz="2000" dirty="0">
                <a:latin typeface="Oswald" panose="020B0604020202020204" charset="0"/>
                <a:sym typeface="Oswald"/>
              </a:rPr>
              <a:t>The trends show more violence, more interpersonal violence</a:t>
            </a:r>
          </a:p>
          <a:p>
            <a:pPr marL="228600" lvl="0" indent="-228600" defTabSz="914400">
              <a:spcBef>
                <a:spcPts val="0"/>
              </a:spcBef>
              <a:spcAft>
                <a:spcPts val="0"/>
              </a:spcAft>
              <a:buClr>
                <a:schemeClr val="dk1"/>
              </a:buClr>
              <a:buSzPts val="1800"/>
              <a:buFont typeface="Arial" panose="020B0604020202020204" pitchFamily="34" charset="0"/>
              <a:buChar char="•"/>
            </a:pPr>
            <a:endParaRPr lang="en-US" sz="2000" dirty="0">
              <a:latin typeface="Oswald" panose="020B0604020202020204" charset="0"/>
              <a:sym typeface="Oswald"/>
            </a:endParaRPr>
          </a:p>
          <a:p>
            <a:pPr marL="685800" lvl="0" indent="-228600" defTabSz="914400">
              <a:spcBef>
                <a:spcPts val="600"/>
              </a:spcBef>
              <a:spcAft>
                <a:spcPts val="0"/>
              </a:spcAft>
              <a:buFont typeface="Arial" panose="020B0604020202020204" pitchFamily="34" charset="0"/>
              <a:buChar char="•"/>
            </a:pPr>
            <a:endParaRPr lang="en-US" sz="2000" dirty="0">
              <a:latin typeface="Oswald" panose="020B0604020202020204" charset="0"/>
              <a:sym typeface="Oswald"/>
            </a:endParaRPr>
          </a:p>
          <a:p>
            <a:pPr marL="57150" lvl="0" indent="-228600" defTabSz="914400">
              <a:spcBef>
                <a:spcPts val="1600"/>
              </a:spcBef>
              <a:spcAft>
                <a:spcPts val="0"/>
              </a:spcAft>
              <a:buFont typeface="Arial" panose="020B0604020202020204" pitchFamily="34" charset="0"/>
              <a:buChar char="•"/>
            </a:pPr>
            <a:endParaRPr lang="en-US" sz="2000" dirty="0">
              <a:latin typeface="Oswald" panose="020B0604020202020204" charset="0"/>
              <a:sym typeface="Oswald"/>
            </a:endParaRPr>
          </a:p>
          <a:p>
            <a:pPr marL="0" lvl="0" indent="-228600" defTabSz="914400">
              <a:spcBef>
                <a:spcPts val="1600"/>
              </a:spcBef>
              <a:spcAft>
                <a:spcPts val="1600"/>
              </a:spcAft>
              <a:buFont typeface="Arial" panose="020B0604020202020204" pitchFamily="34" charset="0"/>
              <a:buChar char="•"/>
            </a:pPr>
            <a:endParaRPr lang="en-US" sz="2000" dirty="0">
              <a:latin typeface="Oswald" panose="020B0604020202020204" charset="0"/>
              <a:sym typeface="Oswald"/>
            </a:endParaRPr>
          </a:p>
        </p:txBody>
      </p:sp>
      <p:sp>
        <p:nvSpPr>
          <p:cNvPr id="4" name="TextBox 3">
            <a:extLst>
              <a:ext uri="{FF2B5EF4-FFF2-40B4-BE49-F238E27FC236}">
                <a16:creationId xmlns:a16="http://schemas.microsoft.com/office/drawing/2014/main" xmlns="" id="{5EAFD50F-2834-4393-87AB-D4D2F835C386}"/>
              </a:ext>
            </a:extLst>
          </p:cNvPr>
          <p:cNvSpPr txBox="1"/>
          <p:nvPr/>
        </p:nvSpPr>
        <p:spPr>
          <a:xfrm>
            <a:off x="6684673" y="5156200"/>
            <a:ext cx="245932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7" tooltip="http://arpitazthoughts.blogspot.com/2015/04/racism-ignorant-india.html">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nc-nd/3.0/">
                  <a:extLst>
                    <a:ext uri="{A12FA001-AC4F-418D-AE19-62706E023703}">
                      <ahyp:hlinkClr xmlns:ahyp="http://schemas.microsoft.com/office/drawing/2018/hyperlinkcolor" xmlns="" val="tx"/>
                    </a:ext>
                  </a:extLst>
                </a:hlinkClick>
              </a:rPr>
              <a:t>CC BY-NC-ND</a:t>
            </a:r>
            <a:endParaRPr lang="en-US" sz="700">
              <a:solidFill>
                <a:srgbClr val="FFFFFF"/>
              </a:solidFill>
            </a:endParaRPr>
          </a:p>
        </p:txBody>
      </p:sp>
      <p:sp>
        <p:nvSpPr>
          <p:cNvPr id="7" name="TextBox 6">
            <a:extLst>
              <a:ext uri="{FF2B5EF4-FFF2-40B4-BE49-F238E27FC236}">
                <a16:creationId xmlns:a16="http://schemas.microsoft.com/office/drawing/2014/main" xmlns="" id="{380A3668-2AFD-4CCC-A529-9F2A2FDF503D}"/>
              </a:ext>
            </a:extLst>
          </p:cNvPr>
          <p:cNvSpPr txBox="1"/>
          <p:nvPr/>
        </p:nvSpPr>
        <p:spPr>
          <a:xfrm>
            <a:off x="4212646" y="5156200"/>
            <a:ext cx="245932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7" tooltip="http://arpitazthoughts.blogspot.com/2015/04/racism-ignorant-india.html">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nc-nd/3.0/">
                  <a:extLst>
                    <a:ext uri="{A12FA001-AC4F-418D-AE19-62706E023703}">
                      <ahyp:hlinkClr xmlns:ahyp="http://schemas.microsoft.com/office/drawing/2018/hyperlinkcolor" xmlns="" val="tx"/>
                    </a:ext>
                  </a:extLst>
                </a:hlinkClick>
              </a:rPr>
              <a:t>CC BY-NC-ND</a:t>
            </a:r>
            <a:endParaRPr lang="en-US" sz="700">
              <a:solidFill>
                <a:srgbClr val="FFFFFF"/>
              </a:solidFill>
            </a:endParaRPr>
          </a:p>
        </p:txBody>
      </p:sp>
      <p:sp>
        <p:nvSpPr>
          <p:cNvPr id="10" name="TextBox 9">
            <a:extLst>
              <a:ext uri="{FF2B5EF4-FFF2-40B4-BE49-F238E27FC236}">
                <a16:creationId xmlns:a16="http://schemas.microsoft.com/office/drawing/2014/main" xmlns="" id="{E0C2D184-4B6B-4555-A4F1-58DC02845E51}"/>
              </a:ext>
            </a:extLst>
          </p:cNvPr>
          <p:cNvSpPr txBox="1"/>
          <p:nvPr/>
        </p:nvSpPr>
        <p:spPr>
          <a:xfrm>
            <a:off x="1892904" y="5156200"/>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biology.stackexchange.com/questions/14414/do-humans-have-enough-biological-differences-to-be-grouped-into-races-or-subspec">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9" tooltip="https://creativecommons.org/licenses/by-sa/3.0/">
                  <a:extLst>
                    <a:ext uri="{A12FA001-AC4F-418D-AE19-62706E023703}">
                      <ahyp:hlinkClr xmlns:ahyp="http://schemas.microsoft.com/office/drawing/2018/hyperlinkcolor" xmlns="" val="tx"/>
                    </a:ext>
                  </a:extLst>
                </a:hlinkClick>
              </a:rPr>
              <a:t>CC BY-SA</a:t>
            </a:r>
            <a:endParaRPr lang="en-US" sz="700">
              <a:solidFill>
                <a:srgbClr val="FFFFFF"/>
              </a:solidFill>
            </a:endParaRPr>
          </a:p>
        </p:txBody>
      </p:sp>
      <p:pic>
        <p:nvPicPr>
          <p:cNvPr id="12" name="Audio 11">
            <a:hlinkClick r:id="" action="ppaction://media"/>
            <a:extLst>
              <a:ext uri="{FF2B5EF4-FFF2-40B4-BE49-F238E27FC236}">
                <a16:creationId xmlns:a16="http://schemas.microsoft.com/office/drawing/2014/main" xmlns="" id="{5D34B4E1-B406-4A83-867F-8D5F5E87598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788400" y="4787900"/>
            <a:ext cx="203200" cy="203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15421">
        <p:blinds dir="vert"/>
      </p:transition>
    </mc:Choice>
    <mc:Fallback xmlns="">
      <p:transition spd="slow" advTm="15421">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4"/>
        <p:cNvGrpSpPr/>
        <p:nvPr/>
      </p:nvGrpSpPr>
      <p:grpSpPr>
        <a:xfrm>
          <a:off x="0" y="0"/>
          <a:ext cx="0" cy="0"/>
          <a:chOff x="0" y="0"/>
          <a:chExt cx="0" cy="0"/>
        </a:xfrm>
      </p:grpSpPr>
      <p:sp>
        <p:nvSpPr>
          <p:cNvPr id="158" name="Rectangle 160">
            <a:extLst>
              <a:ext uri="{FF2B5EF4-FFF2-40B4-BE49-F238E27FC236}">
                <a16:creationId xmlns:a16="http://schemas.microsoft.com/office/drawing/2014/main" xmlns=""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51435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keyboard&#10;&#10;Description automatically generated">
            <a:extLst>
              <a:ext uri="{FF2B5EF4-FFF2-40B4-BE49-F238E27FC236}">
                <a16:creationId xmlns:a16="http://schemas.microsoft.com/office/drawing/2014/main" xmlns="" id="{406D65ED-436A-456E-9DC1-ECC7BCCC9280}"/>
              </a:ext>
            </a:extLst>
          </p:cNvPr>
          <p:cNvPicPr>
            <a:picLocks noChangeAspect="1"/>
          </p:cNvPicPr>
          <p:nvPr/>
        </p:nvPicPr>
        <p:blipFill rotWithShape="1">
          <a:blip r:embed="rId5">
            <a:alphaModFix amt="35000"/>
            <a:extLst>
              <a:ext uri="{BEBA8EAE-BF5A-486C-A8C5-ECC9F3942E4B}">
                <a14:imgProps xmlns:a14="http://schemas.microsoft.com/office/drawing/2010/main">
                  <a14:imgLayer r:embed="rId6">
                    <a14:imgEffect>
                      <a14:artisticGlowDiffused/>
                    </a14:imgEffect>
                  </a14:imgLayer>
                </a14:imgProps>
              </a:ext>
              <a:ext uri="{837473B0-CC2E-450A-ABE3-18F120FF3D39}">
                <a1611:picAttrSrcUrl xmlns:a1611="http://schemas.microsoft.com/office/drawing/2016/11/main" xmlns="" r:id="rId7"/>
              </a:ext>
            </a:extLst>
          </a:blip>
          <a:srcRect t="15829" b="5500"/>
          <a:stretch/>
        </p:blipFill>
        <p:spPr>
          <a:xfrm>
            <a:off x="20" y="0"/>
            <a:ext cx="9143980" cy="5143490"/>
          </a:xfrm>
          <a:prstGeom prst="rect">
            <a:avLst/>
          </a:prstGeom>
        </p:spPr>
      </p:pic>
      <p:sp>
        <p:nvSpPr>
          <p:cNvPr id="155" name="Google Shape;155;p26"/>
          <p:cNvSpPr txBox="1">
            <a:spLocks noGrp="1"/>
          </p:cNvSpPr>
          <p:nvPr>
            <p:ph type="title"/>
          </p:nvPr>
        </p:nvSpPr>
        <p:spPr>
          <a:xfrm>
            <a:off x="665388" y="1048406"/>
            <a:ext cx="4539716" cy="3544707"/>
          </a:xfrm>
          <a:prstGeom prst="rect">
            <a:avLst/>
          </a:prstGeom>
        </p:spPr>
        <p:txBody>
          <a:bodyPr spcFirstLastPara="1" vert="horz" lIns="91440" tIns="45720" rIns="91440" bIns="45720" rtlCol="0" anchor="ctr" anchorCtr="0">
            <a:normAutofit/>
          </a:bodyPr>
          <a:lstStyle/>
          <a:p>
            <a:pPr marL="0" lvl="0" indent="0" algn="r" defTabSz="914400">
              <a:spcBef>
                <a:spcPct val="0"/>
              </a:spcBef>
              <a:spcAft>
                <a:spcPts val="0"/>
              </a:spcAft>
            </a:pPr>
            <a:r>
              <a:rPr lang="en-US" sz="6000" dirty="0">
                <a:ln w="28575">
                  <a:solidFill>
                    <a:srgbClr val="FFFFFF"/>
                  </a:solidFill>
                </a:ln>
                <a:noFill/>
                <a:latin typeface="Oswald" panose="020B0604020202020204" charset="0"/>
              </a:rPr>
              <a:t>WHAT ARE THE RISKS?</a:t>
            </a:r>
          </a:p>
          <a:p>
            <a:pPr marL="0" lvl="0" indent="0" algn="r" defTabSz="914400">
              <a:spcBef>
                <a:spcPct val="0"/>
              </a:spcBef>
              <a:spcAft>
                <a:spcPts val="0"/>
              </a:spcAft>
            </a:pPr>
            <a:endParaRPr lang="en-US" sz="6000" dirty="0">
              <a:ln w="28575">
                <a:solidFill>
                  <a:srgbClr val="FFFFFF"/>
                </a:solidFill>
              </a:ln>
              <a:noFill/>
              <a:latin typeface="Oswald" panose="020B0604020202020204" charset="0"/>
            </a:endParaRPr>
          </a:p>
        </p:txBody>
      </p:sp>
      <p:cxnSp>
        <p:nvCxnSpPr>
          <p:cNvPr id="159" name="Straight Connector 162">
            <a:extLst>
              <a:ext uri="{FF2B5EF4-FFF2-40B4-BE49-F238E27FC236}">
                <a16:creationId xmlns:a16="http://schemas.microsoft.com/office/drawing/2014/main" xmlns="" id="{96A8629B-8289-498B-939B-1CA0C106182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409674" y="1714500"/>
            <a:ext cx="0" cy="17145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56" name="Google Shape;156;p26"/>
          <p:cNvSpPr txBox="1">
            <a:spLocks noGrp="1"/>
          </p:cNvSpPr>
          <p:nvPr>
            <p:ph type="body" idx="1"/>
          </p:nvPr>
        </p:nvSpPr>
        <p:spPr>
          <a:xfrm>
            <a:off x="5614245" y="1134132"/>
            <a:ext cx="2895002" cy="3544707"/>
          </a:xfrm>
          <a:prstGeom prst="rect">
            <a:avLst/>
          </a:prstGeom>
        </p:spPr>
        <p:txBody>
          <a:bodyPr spcFirstLastPara="1" vert="horz" lIns="91440" tIns="45720" rIns="91440" bIns="45720" rtlCol="0" anchor="ctr" anchorCtr="0">
            <a:normAutofit/>
          </a:bodyPr>
          <a:lstStyle/>
          <a:p>
            <a:pPr marL="342900" algn="ctr" defTabSz="914400">
              <a:buClr>
                <a:srgbClr val="FFFFFF"/>
              </a:buClr>
              <a:buFont typeface="Wingdings" panose="05000000000000000000" pitchFamily="2" charset="2"/>
              <a:buChar char="q"/>
            </a:pPr>
            <a:r>
              <a:rPr lang="en-US" sz="2400" dirty="0">
                <a:solidFill>
                  <a:srgbClr val="FFFFFF"/>
                </a:solidFill>
                <a:latin typeface="Oswald" panose="020B0604020202020204" charset="0"/>
                <a:sym typeface="Oswald"/>
              </a:rPr>
              <a:t>Compromising user privacy by using social media APIs</a:t>
            </a:r>
          </a:p>
          <a:p>
            <a:pPr marL="228600" indent="-228600" algn="ctr" defTabSz="914400">
              <a:buClr>
                <a:srgbClr val="FFFFFF"/>
              </a:buClr>
              <a:buFont typeface="Arial" panose="020B0604020202020204" pitchFamily="34" charset="0"/>
              <a:buChar char="•"/>
            </a:pPr>
            <a:endParaRPr lang="en-US" sz="2400" dirty="0">
              <a:solidFill>
                <a:srgbClr val="FFFFFF"/>
              </a:solidFill>
              <a:latin typeface="Oswald" panose="020B0604020202020204" charset="0"/>
              <a:sym typeface="Oswald"/>
            </a:endParaRPr>
          </a:p>
          <a:p>
            <a:pPr marL="342900" indent="-228600" algn="ctr" defTabSz="914400">
              <a:spcBef>
                <a:spcPts val="1600"/>
              </a:spcBef>
              <a:spcAft>
                <a:spcPts val="1600"/>
              </a:spcAft>
              <a:buFont typeface="Arial" panose="020B0604020202020204" pitchFamily="34" charset="0"/>
              <a:buChar char="•"/>
            </a:pPr>
            <a:endParaRPr lang="en-US" sz="2400" dirty="0">
              <a:solidFill>
                <a:srgbClr val="FFFFFF"/>
              </a:solidFill>
              <a:latin typeface="Oswald" panose="020B0604020202020204" charset="0"/>
              <a:sym typeface="Oswald"/>
            </a:endParaRPr>
          </a:p>
        </p:txBody>
      </p:sp>
      <p:sp>
        <p:nvSpPr>
          <p:cNvPr id="7" name="TextBox 6">
            <a:extLst>
              <a:ext uri="{FF2B5EF4-FFF2-40B4-BE49-F238E27FC236}">
                <a16:creationId xmlns:a16="http://schemas.microsoft.com/office/drawing/2014/main" xmlns="" id="{73DFB231-36CF-461A-964B-C872EAC4899C}"/>
              </a:ext>
            </a:extLst>
          </p:cNvPr>
          <p:cNvSpPr txBox="1"/>
          <p:nvPr/>
        </p:nvSpPr>
        <p:spPr>
          <a:xfrm>
            <a:off x="6957184" y="49434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7" tooltip="https://fpf.org/2017/02/03/fpf-brussels-law-science-de-identification/">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3.0/">
                  <a:extLst>
                    <a:ext uri="{A12FA001-AC4F-418D-AE19-62706E023703}">
                      <ahyp:hlinkClr xmlns:ahyp="http://schemas.microsoft.com/office/drawing/2018/hyperlinkcolor" xmlns="" val="tx"/>
                    </a:ext>
                  </a:extLst>
                </a:hlinkClick>
              </a:rPr>
              <a:t>CC BY</a:t>
            </a:r>
            <a:endParaRPr lang="en-US" sz="700">
              <a:solidFill>
                <a:srgbClr val="FFFFFF"/>
              </a:solidFill>
            </a:endParaRPr>
          </a:p>
        </p:txBody>
      </p:sp>
      <p:pic>
        <p:nvPicPr>
          <p:cNvPr id="2" name="Audio 1">
            <a:hlinkClick r:id="" action="ppaction://media"/>
            <a:extLst>
              <a:ext uri="{FF2B5EF4-FFF2-40B4-BE49-F238E27FC236}">
                <a16:creationId xmlns:a16="http://schemas.microsoft.com/office/drawing/2014/main" xmlns="" id="{34ED27AF-05FD-4AFF-9606-06F9C1BD1EFA}"/>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788400" y="4787900"/>
            <a:ext cx="203200" cy="203200"/>
          </a:xfrm>
          <a:prstGeom prst="rect">
            <a:avLst/>
          </a:prstGeom>
        </p:spPr>
      </p:pic>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400" advTm="17906">
        <p14:doors dir="vert"/>
      </p:transition>
    </mc:Choice>
    <mc:Fallback xmlns="">
      <p:transition spd="slow" advTm="179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1"/>
        <p:cNvGrpSpPr/>
        <p:nvPr/>
      </p:nvGrpSpPr>
      <p:grpSpPr>
        <a:xfrm>
          <a:off x="0" y="0"/>
          <a:ext cx="0" cy="0"/>
          <a:chOff x="0" y="0"/>
          <a:chExt cx="0" cy="0"/>
        </a:xfrm>
      </p:grpSpPr>
      <p:pic>
        <p:nvPicPr>
          <p:cNvPr id="164" name="Google Shape;164;p27"/>
          <p:cNvPicPr preferRelativeResize="0"/>
          <p:nvPr/>
        </p:nvPicPr>
        <p:blipFill rotWithShape="1">
          <a:blip r:embed="rId5"/>
          <a:srcRect r="24445" b="1"/>
          <a:stretch/>
        </p:blipFill>
        <p:spPr>
          <a:xfrm>
            <a:off x="19" y="10"/>
            <a:ext cx="9143981" cy="5143490"/>
          </a:xfrm>
          <a:prstGeom prst="rect">
            <a:avLst/>
          </a:prstGeom>
          <a:noFill/>
        </p:spPr>
      </p:pic>
      <p:sp>
        <p:nvSpPr>
          <p:cNvPr id="169" name="Freeform: Shape 168">
            <a:extLst>
              <a:ext uri="{FF2B5EF4-FFF2-40B4-BE49-F238E27FC236}">
                <a16:creationId xmlns:a16="http://schemas.microsoft.com/office/drawing/2014/main" xmlns="" id="{E862BE82-D00D-42C1-BF16-93AA37870C3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506"/>
            <a:ext cx="4206915" cy="438020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Freeform: Shape 170">
            <a:extLst>
              <a:ext uri="{FF2B5EF4-FFF2-40B4-BE49-F238E27FC236}">
                <a16:creationId xmlns:a16="http://schemas.microsoft.com/office/drawing/2014/main" xmlns="" id="{F6D92C2D-1D3D-4974-918C-06579FB354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749" y="-1"/>
            <a:ext cx="4081393" cy="4241204"/>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Google Shape;162;p27"/>
          <p:cNvSpPr txBox="1">
            <a:spLocks noGrp="1"/>
          </p:cNvSpPr>
          <p:nvPr>
            <p:ph type="title"/>
          </p:nvPr>
        </p:nvSpPr>
        <p:spPr>
          <a:xfrm>
            <a:off x="562681" y="474742"/>
            <a:ext cx="3046982" cy="782557"/>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2500">
                <a:latin typeface="Oswald" panose="020B0604020202020204" charset="0"/>
              </a:rPr>
              <a:t>HOW MUCH IT WILL COST</a:t>
            </a:r>
          </a:p>
        </p:txBody>
      </p:sp>
      <p:sp>
        <p:nvSpPr>
          <p:cNvPr id="163" name="Google Shape;163;p27"/>
          <p:cNvSpPr txBox="1">
            <a:spLocks noGrp="1"/>
          </p:cNvSpPr>
          <p:nvPr>
            <p:ph type="body" idx="1"/>
          </p:nvPr>
        </p:nvSpPr>
        <p:spPr>
          <a:xfrm>
            <a:off x="99588" y="1195169"/>
            <a:ext cx="3046982" cy="2065564"/>
          </a:xfrm>
          <a:prstGeom prst="rect">
            <a:avLst/>
          </a:prstGeom>
        </p:spPr>
        <p:txBody>
          <a:bodyPr spcFirstLastPara="1" vert="horz" lIns="91440" tIns="45720" rIns="91440" bIns="45720" rtlCol="0" anchor="t" anchorCtr="0">
            <a:normAutofit/>
          </a:bodyPr>
          <a:lstStyle/>
          <a:p>
            <a:pPr indent="-228600" defTabSz="914400">
              <a:spcAft>
                <a:spcPts val="600"/>
              </a:spcAft>
              <a:buClr>
                <a:srgbClr val="FFFFFF"/>
              </a:buClr>
              <a:buFont typeface="Arial" panose="020B0604020202020204" pitchFamily="34" charset="0"/>
              <a:buChar char="•"/>
            </a:pPr>
            <a:r>
              <a:rPr lang="en-US" sz="2400">
                <a:latin typeface="Oswald"/>
                <a:sym typeface="Oswald"/>
              </a:rPr>
              <a:t>Twitter Standard Search API is free</a:t>
            </a:r>
          </a:p>
          <a:p>
            <a:pPr indent="-228600" defTabSz="914400">
              <a:spcAft>
                <a:spcPts val="600"/>
              </a:spcAft>
              <a:buClr>
                <a:srgbClr val="FFFFFF"/>
              </a:buClr>
              <a:buFont typeface="Arial" panose="020B0604020202020204" pitchFamily="34" charset="0"/>
              <a:buChar char="•"/>
            </a:pPr>
            <a:r>
              <a:rPr lang="en-US" sz="2400">
                <a:latin typeface="Oswald"/>
                <a:sym typeface="Oswald"/>
              </a:rPr>
              <a:t>Higher Access API’S:</a:t>
            </a:r>
            <a:endParaRPr lang="en-US" sz="2400">
              <a:latin typeface="Oswald"/>
            </a:endParaRPr>
          </a:p>
          <a:p>
            <a:pPr marL="914400" lvl="1" indent="-228600" defTabSz="914400">
              <a:spcBef>
                <a:spcPts val="0"/>
              </a:spcBef>
              <a:spcAft>
                <a:spcPts val="600"/>
              </a:spcAft>
              <a:buSzPts val="1400"/>
              <a:buFont typeface="Arial" panose="020B0604020202020204" pitchFamily="34" charset="0"/>
              <a:buChar char="•"/>
            </a:pPr>
            <a:r>
              <a:rPr lang="en-US" sz="2400">
                <a:latin typeface="Oswald"/>
                <a:sym typeface="Oswald"/>
              </a:rPr>
              <a:t>$149/month to $2,499/month</a:t>
            </a:r>
            <a:endParaRPr lang="en-US" sz="2400">
              <a:latin typeface="Oswald"/>
            </a:endParaRPr>
          </a:p>
        </p:txBody>
      </p:sp>
      <p:pic>
        <p:nvPicPr>
          <p:cNvPr id="4" name="Audio 3">
            <a:hlinkClick r:id="" action="ppaction://media"/>
            <a:extLst>
              <a:ext uri="{FF2B5EF4-FFF2-40B4-BE49-F238E27FC236}">
                <a16:creationId xmlns:a16="http://schemas.microsoft.com/office/drawing/2014/main" xmlns="" id="{7F67E795-587B-4E6B-82FF-24C5325173B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88400" y="4787900"/>
            <a:ext cx="203200" cy="203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Tm="21650">
        <p14:vortex dir="r"/>
      </p:transition>
    </mc:Choice>
    <mc:Fallback xmlns="">
      <p:transition spd="slow" advTm="2165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8"/>
        <p:cNvGrpSpPr/>
        <p:nvPr/>
      </p:nvGrpSpPr>
      <p:grpSpPr>
        <a:xfrm>
          <a:off x="0" y="0"/>
          <a:ext cx="0" cy="0"/>
          <a:chOff x="0" y="0"/>
          <a:chExt cx="0" cy="0"/>
        </a:xfrm>
      </p:grpSpPr>
      <p:sp>
        <p:nvSpPr>
          <p:cNvPr id="169" name="Google Shape;169;p28"/>
          <p:cNvSpPr txBox="1">
            <a:spLocks noGrp="1"/>
          </p:cNvSpPr>
          <p:nvPr>
            <p:ph type="title"/>
          </p:nvPr>
        </p:nvSpPr>
        <p:spPr>
          <a:xfrm>
            <a:off x="486696" y="471949"/>
            <a:ext cx="2738601" cy="1257452"/>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3700">
                <a:latin typeface="Oswald"/>
              </a:rPr>
              <a:t>HOW LONG IT WILL TAKE?</a:t>
            </a:r>
            <a:endParaRPr lang="en-US" sz="3700" dirty="0">
              <a:latin typeface="Oswald" panose="020B0604020202020204" charset="0"/>
            </a:endParaRPr>
          </a:p>
        </p:txBody>
      </p:sp>
      <p:sp>
        <p:nvSpPr>
          <p:cNvPr id="170" name="Google Shape;170;p28"/>
          <p:cNvSpPr txBox="1">
            <a:spLocks noGrp="1"/>
          </p:cNvSpPr>
          <p:nvPr>
            <p:ph type="body" idx="1"/>
          </p:nvPr>
        </p:nvSpPr>
        <p:spPr>
          <a:xfrm>
            <a:off x="486698" y="1828800"/>
            <a:ext cx="2946384" cy="2839064"/>
          </a:xfrm>
          <a:prstGeom prst="rect">
            <a:avLst/>
          </a:prstGeom>
        </p:spPr>
        <p:txBody>
          <a:bodyPr spcFirstLastPara="1" vert="horz" lIns="91440" tIns="45720" rIns="91440" bIns="45720" rtlCol="0" anchorCtr="0">
            <a:normAutofit/>
          </a:bodyPr>
          <a:lstStyle/>
          <a:p>
            <a:pPr marL="457200" lvl="0" indent="-228600" defTabSz="914400">
              <a:spcBef>
                <a:spcPts val="0"/>
              </a:spcBef>
              <a:spcAft>
                <a:spcPts val="0"/>
              </a:spcAft>
              <a:buClr>
                <a:schemeClr val="dk1"/>
              </a:buClr>
              <a:buSzPts val="1800"/>
              <a:buFont typeface="Arial" panose="020B0604020202020204" pitchFamily="34" charset="0"/>
              <a:buChar char="•"/>
            </a:pPr>
            <a:r>
              <a:rPr lang="en-US" sz="2000" dirty="0">
                <a:latin typeface="Oswald" panose="020B0604020202020204" charset="0"/>
                <a:sym typeface="Oswald"/>
              </a:rPr>
              <a:t>It is dependent on how long we want to collect data for:</a:t>
            </a:r>
          </a:p>
          <a:p>
            <a:pPr marL="914400" lvl="1" indent="-228600" defTabSz="914400">
              <a:spcBef>
                <a:spcPts val="0"/>
              </a:spcBef>
              <a:spcAft>
                <a:spcPts val="0"/>
              </a:spcAft>
              <a:buClr>
                <a:schemeClr val="dk1"/>
              </a:buClr>
              <a:buSzPts val="1400"/>
              <a:buFont typeface="Arial" panose="020B0604020202020204" pitchFamily="34" charset="0"/>
              <a:buChar char="•"/>
            </a:pPr>
            <a:r>
              <a:rPr lang="en-US" sz="2000" dirty="0">
                <a:latin typeface="Oswald" panose="020B0604020202020204" charset="0"/>
                <a:sym typeface="Oswald"/>
              </a:rPr>
              <a:t>30 days</a:t>
            </a:r>
          </a:p>
          <a:p>
            <a:pPr marL="914400" lvl="1" indent="-228600" defTabSz="914400">
              <a:spcBef>
                <a:spcPts val="0"/>
              </a:spcBef>
              <a:spcAft>
                <a:spcPts val="0"/>
              </a:spcAft>
              <a:buClr>
                <a:schemeClr val="dk1"/>
              </a:buClr>
              <a:buSzPts val="1400"/>
              <a:buFont typeface="Arial" panose="020B0604020202020204" pitchFamily="34" charset="0"/>
              <a:buChar char="•"/>
            </a:pPr>
            <a:r>
              <a:rPr lang="en-US" sz="2000" dirty="0">
                <a:latin typeface="Oswald" panose="020B0604020202020204" charset="0"/>
                <a:sym typeface="Oswald"/>
              </a:rPr>
              <a:t>60 days </a:t>
            </a:r>
          </a:p>
          <a:p>
            <a:pPr marL="914400" lvl="1" indent="-228600" defTabSz="914400">
              <a:spcBef>
                <a:spcPts val="0"/>
              </a:spcBef>
              <a:spcAft>
                <a:spcPts val="0"/>
              </a:spcAft>
              <a:buClr>
                <a:schemeClr val="dk1"/>
              </a:buClr>
              <a:buSzPts val="1400"/>
              <a:buFont typeface="Arial" panose="020B0604020202020204" pitchFamily="34" charset="0"/>
              <a:buChar char="•"/>
            </a:pPr>
            <a:r>
              <a:rPr lang="en-US" sz="2000" dirty="0">
                <a:latin typeface="Oswald" panose="020B0604020202020204" charset="0"/>
                <a:sym typeface="Oswald"/>
              </a:rPr>
              <a:t>3 months</a:t>
            </a:r>
          </a:p>
          <a:p>
            <a:pPr marL="457200" lvl="0" indent="-228600" defTabSz="914400">
              <a:spcBef>
                <a:spcPts val="1600"/>
              </a:spcBef>
              <a:spcAft>
                <a:spcPts val="0"/>
              </a:spcAft>
              <a:buClr>
                <a:schemeClr val="dk1"/>
              </a:buClr>
              <a:buSzPts val="1800"/>
              <a:buFont typeface="Arial" panose="020B0604020202020204" pitchFamily="34" charset="0"/>
              <a:buChar char="•"/>
            </a:pPr>
            <a:r>
              <a:rPr lang="en-US" sz="2000" dirty="0">
                <a:latin typeface="Oswald" panose="020B0604020202020204" charset="0"/>
                <a:sym typeface="Oswald"/>
              </a:rPr>
              <a:t>The actual program will take seconds to run</a:t>
            </a:r>
          </a:p>
        </p:txBody>
      </p:sp>
      <p:pic>
        <p:nvPicPr>
          <p:cNvPr id="3" name="Picture 2" descr="A drawing of a face&#10;&#10;Description automatically generated">
            <a:extLst>
              <a:ext uri="{FF2B5EF4-FFF2-40B4-BE49-F238E27FC236}">
                <a16:creationId xmlns:a16="http://schemas.microsoft.com/office/drawing/2014/main" xmlns="" id="{F8D47D2F-6EF1-4F05-A2C3-9FEA0FC116C4}"/>
              </a:ext>
            </a:extLst>
          </p:cNvPr>
          <p:cNvPicPr>
            <a:picLocks noChangeAspect="1"/>
          </p:cNvPicPr>
          <p:nvPr/>
        </p:nvPicPr>
        <p:blipFill rotWithShape="1">
          <a:blip r:embed="rId5">
            <a:extLst>
              <a:ext uri="{837473B0-CC2E-450A-ABE3-18F120FF3D39}">
                <a1611:picAttrSrcUrl xmlns:a1611="http://schemas.microsoft.com/office/drawing/2016/11/main" xmlns="" r:id="rId6"/>
              </a:ext>
            </a:extLst>
          </a:blip>
          <a:srcRect l="524" r="5590" b="3"/>
          <a:stretch/>
        </p:blipFill>
        <p:spPr>
          <a:xfrm>
            <a:off x="3479292" y="10"/>
            <a:ext cx="5664708" cy="5143490"/>
          </a:xfrm>
          <a:prstGeom prst="rect">
            <a:avLst/>
          </a:prstGeom>
          <a:effectLst/>
        </p:spPr>
      </p:pic>
      <p:sp>
        <p:nvSpPr>
          <p:cNvPr id="4" name="TextBox 3">
            <a:extLst>
              <a:ext uri="{FF2B5EF4-FFF2-40B4-BE49-F238E27FC236}">
                <a16:creationId xmlns:a16="http://schemas.microsoft.com/office/drawing/2014/main" xmlns="" id="{1C0154D0-8D4D-46C6-BA27-8388927F48FD}"/>
              </a:ext>
            </a:extLst>
          </p:cNvPr>
          <p:cNvSpPr txBox="1"/>
          <p:nvPr/>
        </p:nvSpPr>
        <p:spPr>
          <a:xfrm>
            <a:off x="6703908" y="4943445"/>
            <a:ext cx="244009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s://universdemaclasse.blogspot.com/2012/01/petites-astuces-pour-une-classe-sereine.html">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nc-sa/3.0/">
                  <a:extLst>
                    <a:ext uri="{A12FA001-AC4F-418D-AE19-62706E023703}">
                      <ahyp:hlinkClr xmlns:ahyp="http://schemas.microsoft.com/office/drawing/2018/hyperlinkcolor" xmlns="" val="tx"/>
                    </a:ext>
                  </a:extLst>
                </a:hlinkClick>
              </a:rPr>
              <a:t>CC BY-SA-NC</a:t>
            </a:r>
            <a:endParaRPr lang="en-US" sz="700">
              <a:solidFill>
                <a:srgbClr val="FFFFFF"/>
              </a:solidFill>
            </a:endParaRPr>
          </a:p>
        </p:txBody>
      </p:sp>
      <p:pic>
        <p:nvPicPr>
          <p:cNvPr id="5" name="Audio 4">
            <a:hlinkClick r:id="" action="ppaction://media"/>
            <a:extLst>
              <a:ext uri="{FF2B5EF4-FFF2-40B4-BE49-F238E27FC236}">
                <a16:creationId xmlns:a16="http://schemas.microsoft.com/office/drawing/2014/main" xmlns="" id="{79B6CE12-4E06-41B6-BB5B-F761A79B4C0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788400" y="4787900"/>
            <a:ext cx="203200" cy="203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19741">
        <p:random/>
      </p:transition>
    </mc:Choice>
    <mc:Fallback xmlns="">
      <p:transition spd="slow" advTm="19741">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174"/>
        <p:cNvGrpSpPr/>
        <p:nvPr/>
      </p:nvGrpSpPr>
      <p:grpSpPr>
        <a:xfrm>
          <a:off x="0" y="0"/>
          <a:ext cx="0" cy="0"/>
          <a:chOff x="0" y="0"/>
          <a:chExt cx="0" cy="0"/>
        </a:xfrm>
      </p:grpSpPr>
      <p:sp>
        <p:nvSpPr>
          <p:cNvPr id="119" name="Freeform: Shape 118">
            <a:extLst>
              <a:ext uri="{FF2B5EF4-FFF2-40B4-BE49-F238E27FC236}">
                <a16:creationId xmlns:a16="http://schemas.microsoft.com/office/drawing/2014/main" xmlns="" id="{46C2E80F-49A6-4372-B103-219D417A5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63072" y="353193"/>
            <a:ext cx="3285756" cy="4419078"/>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5" name="Google Shape;175;p29"/>
          <p:cNvSpPr txBox="1">
            <a:spLocks noGrp="1"/>
          </p:cNvSpPr>
          <p:nvPr>
            <p:ph type="title"/>
          </p:nvPr>
        </p:nvSpPr>
        <p:spPr>
          <a:xfrm>
            <a:off x="647271" y="759003"/>
            <a:ext cx="2562119" cy="3596556"/>
          </a:xfrm>
          <a:prstGeom prst="rect">
            <a:avLst/>
          </a:prstGeom>
        </p:spPr>
        <p:txBody>
          <a:bodyPr spcFirstLastPara="1" vert="horz" lIns="91440" tIns="45720" rIns="91440" bIns="45720" rtlCol="0" anchor="ctr" anchorCtr="0">
            <a:normAutofit/>
          </a:bodyPr>
          <a:lstStyle/>
          <a:p>
            <a:pPr defTabSz="914400">
              <a:spcBef>
                <a:spcPct val="0"/>
              </a:spcBef>
            </a:pPr>
            <a:r>
              <a:rPr lang="en-US" sz="4400">
                <a:solidFill>
                  <a:srgbClr val="FFFFFF"/>
                </a:solidFill>
                <a:latin typeface="Oswald"/>
              </a:rPr>
              <a:t>WHAT ARE THE GOALS?  </a:t>
            </a:r>
            <a:endParaRPr lang="en-US" sz="4400">
              <a:solidFill>
                <a:srgbClr val="FFFFFF"/>
              </a:solidFill>
              <a:latin typeface="Oswald" panose="020B0604020202020204" charset="0"/>
            </a:endParaRPr>
          </a:p>
        </p:txBody>
      </p:sp>
      <p:graphicFrame>
        <p:nvGraphicFramePr>
          <p:cNvPr id="186" name="Google Shape;176;p29">
            <a:extLst>
              <a:ext uri="{FF2B5EF4-FFF2-40B4-BE49-F238E27FC236}">
                <a16:creationId xmlns:a16="http://schemas.microsoft.com/office/drawing/2014/main" xmlns="" id="{88967068-B563-47EF-9870-DB78FAD86D0B}"/>
              </a:ext>
            </a:extLst>
          </p:cNvPr>
          <p:cNvGraphicFramePr/>
          <p:nvPr>
            <p:extLst>
              <p:ext uri="{D42A27DB-BD31-4B8C-83A1-F6EECF244321}">
                <p14:modId xmlns:p14="http://schemas.microsoft.com/office/powerpoint/2010/main" val="1830281158"/>
              </p:ext>
            </p:extLst>
          </p:nvPr>
        </p:nvGraphicFramePr>
        <p:xfrm>
          <a:off x="3895725" y="353193"/>
          <a:ext cx="4885203" cy="441406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 name="Audio 1">
            <a:hlinkClick r:id="" action="ppaction://media"/>
            <a:extLst>
              <a:ext uri="{FF2B5EF4-FFF2-40B4-BE49-F238E27FC236}">
                <a16:creationId xmlns:a16="http://schemas.microsoft.com/office/drawing/2014/main" xmlns="" id="{60BF2906-6529-41FB-94C5-C515B03E205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788400" y="4787900"/>
            <a:ext cx="203200" cy="203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20235">
        <p14:flip dir="r"/>
      </p:transition>
    </mc:Choice>
    <mc:Fallback xmlns="">
      <p:transition spd="slow" advTm="202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80"/>
        <p:cNvGrpSpPr/>
        <p:nvPr/>
      </p:nvGrpSpPr>
      <p:grpSpPr>
        <a:xfrm>
          <a:off x="0" y="0"/>
          <a:ext cx="0" cy="0"/>
          <a:chOff x="0" y="0"/>
          <a:chExt cx="0" cy="0"/>
        </a:xfrm>
      </p:grpSpPr>
      <p:pic>
        <p:nvPicPr>
          <p:cNvPr id="4" name="Picture 3" descr="A picture containing sitting, light, table, laptop&#10;&#10;Description automatically generated">
            <a:extLst>
              <a:ext uri="{FF2B5EF4-FFF2-40B4-BE49-F238E27FC236}">
                <a16:creationId xmlns:a16="http://schemas.microsoft.com/office/drawing/2014/main" xmlns="" id="{A7EEA7FE-1B11-4802-9F2D-88B11D0B7BC6}"/>
              </a:ext>
            </a:extLst>
          </p:cNvPr>
          <p:cNvPicPr>
            <a:picLocks noChangeAspect="1"/>
          </p:cNvPicPr>
          <p:nvPr/>
        </p:nvPicPr>
        <p:blipFill rotWithShape="1">
          <a:blip r:embed="rId5">
            <a:extLst>
              <a:ext uri="{837473B0-CC2E-450A-ABE3-18F120FF3D39}">
                <a1611:picAttrSrcUrl xmlns:a1611="http://schemas.microsoft.com/office/drawing/2016/11/main" xmlns="" r:id="rId6"/>
              </a:ext>
            </a:extLst>
          </a:blip>
          <a:srcRect t="6785" b="8310"/>
          <a:stretch/>
        </p:blipFill>
        <p:spPr>
          <a:xfrm>
            <a:off x="20" y="10"/>
            <a:ext cx="9143979" cy="5143490"/>
          </a:xfrm>
          <a:prstGeom prst="rect">
            <a:avLst/>
          </a:prstGeom>
        </p:spPr>
      </p:pic>
      <p:sp>
        <p:nvSpPr>
          <p:cNvPr id="123" name="Freeform 5">
            <a:extLst>
              <a:ext uri="{FF2B5EF4-FFF2-40B4-BE49-F238E27FC236}">
                <a16:creationId xmlns:a16="http://schemas.microsoft.com/office/drawing/2014/main" xmlns="" id="{3CD9DF72-87A3-404E-A828-84CBF11A8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flipH="1">
            <a:off x="0" y="7486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181" name="Google Shape;181;p30"/>
          <p:cNvSpPr txBox="1">
            <a:spLocks noGrp="1"/>
          </p:cNvSpPr>
          <p:nvPr>
            <p:ph type="title"/>
          </p:nvPr>
        </p:nvSpPr>
        <p:spPr>
          <a:xfrm>
            <a:off x="532086" y="1435462"/>
            <a:ext cx="3153102" cy="1007066"/>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2700" dirty="0">
                <a:latin typeface="Oswald" panose="020B0604020202020204" charset="0"/>
              </a:rPr>
              <a:t>Continuous work and Final Product</a:t>
            </a:r>
          </a:p>
        </p:txBody>
      </p:sp>
      <p:cxnSp>
        <p:nvCxnSpPr>
          <p:cNvPr id="125" name="Straight Connector 124">
            <a:extLst>
              <a:ext uri="{FF2B5EF4-FFF2-40B4-BE49-F238E27FC236}">
                <a16:creationId xmlns:a16="http://schemas.microsoft.com/office/drawing/2014/main" xmlns="" id="{20E3A342-4D61-4E3F-AF90-1AB42AEB96C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715288" y="2502854"/>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82" name="Google Shape;182;p30"/>
          <p:cNvSpPr txBox="1">
            <a:spLocks noGrp="1"/>
          </p:cNvSpPr>
          <p:nvPr>
            <p:ph type="body" idx="1"/>
          </p:nvPr>
        </p:nvSpPr>
        <p:spPr>
          <a:xfrm>
            <a:off x="231708" y="2442528"/>
            <a:ext cx="3842309" cy="2682811"/>
          </a:xfrm>
          <a:prstGeom prst="rect">
            <a:avLst/>
          </a:prstGeom>
          <a:solidFill>
            <a:schemeClr val="bg1">
              <a:lumMod val="95000"/>
            </a:schemeClr>
          </a:solidFill>
          <a:effectLst>
            <a:softEdge rad="127000"/>
          </a:effectLst>
        </p:spPr>
        <p:txBody>
          <a:bodyPr spcFirstLastPara="1" vert="horz" lIns="91440" tIns="45720" rIns="91440" bIns="45720" rtlCol="0" anchor="ctr" anchorCtr="0">
            <a:noAutofit/>
          </a:bodyPr>
          <a:lstStyle/>
          <a:p>
            <a:pPr marL="400050" lvl="0" indent="-171450" algn="ctr" defTabSz="914400">
              <a:spcBef>
                <a:spcPts val="1200"/>
              </a:spcBef>
              <a:spcAft>
                <a:spcPts val="0"/>
              </a:spcAft>
              <a:buSzPts val="1400"/>
              <a:buFont typeface="Wingdings" panose="05000000000000000000" pitchFamily="2" charset="2"/>
              <a:buChar char="q"/>
            </a:pPr>
            <a:r>
              <a:rPr lang="en-US" sz="1400" dirty="0">
                <a:latin typeface="Oswald" panose="020B0604020202020204" charset="0"/>
                <a:sym typeface="Oswald"/>
              </a:rPr>
              <a:t> The Current product:</a:t>
            </a:r>
          </a:p>
          <a:p>
            <a:pPr marL="0" lvl="0" indent="0" algn="ctr" defTabSz="914400">
              <a:spcBef>
                <a:spcPts val="1200"/>
              </a:spcBef>
              <a:spcAft>
                <a:spcPts val="0"/>
              </a:spcAft>
              <a:buSzPts val="1400"/>
              <a:buNone/>
            </a:pPr>
            <a:r>
              <a:rPr lang="en-US" sz="1400" dirty="0">
                <a:latin typeface="Oswald" panose="020B0604020202020204" charset="0"/>
                <a:sym typeface="Oswald"/>
              </a:rPr>
              <a:t>Right now we have a word finder that can count the occurrence of a word or phrase on a website </a:t>
            </a:r>
          </a:p>
          <a:p>
            <a:pPr marL="400050" lvl="0" indent="-171450" algn="ctr" defTabSz="914400">
              <a:spcBef>
                <a:spcPts val="1200"/>
              </a:spcBef>
              <a:spcAft>
                <a:spcPts val="0"/>
              </a:spcAft>
              <a:buSzPts val="1400"/>
              <a:buFont typeface="Wingdings" panose="05000000000000000000" pitchFamily="2" charset="2"/>
              <a:buChar char="q"/>
            </a:pPr>
            <a:r>
              <a:rPr lang="en-US" sz="1400" dirty="0">
                <a:latin typeface="Oswald" panose="020B0604020202020204" charset="0"/>
                <a:sym typeface="Oswald"/>
              </a:rPr>
              <a:t>The Final product:</a:t>
            </a:r>
          </a:p>
          <a:p>
            <a:pPr marL="0" lvl="0" indent="0" algn="ctr" defTabSz="914400">
              <a:spcBef>
                <a:spcPts val="1200"/>
              </a:spcBef>
              <a:spcAft>
                <a:spcPts val="0"/>
              </a:spcAft>
              <a:buSzPts val="1400"/>
              <a:buNone/>
            </a:pPr>
            <a:r>
              <a:rPr lang="en-US" sz="1400" dirty="0">
                <a:latin typeface="Oswald" panose="020B0604020202020204" charset="0"/>
                <a:sym typeface="Oswald"/>
              </a:rPr>
              <a:t>Is to create a statistical learning model that could be applied to various types of crime </a:t>
            </a:r>
          </a:p>
        </p:txBody>
      </p:sp>
      <p:sp>
        <p:nvSpPr>
          <p:cNvPr id="5" name="TextBox 4">
            <a:extLst>
              <a:ext uri="{FF2B5EF4-FFF2-40B4-BE49-F238E27FC236}">
                <a16:creationId xmlns:a16="http://schemas.microsoft.com/office/drawing/2014/main" xmlns="" id="{EDB22B39-CEF3-46CF-8B62-7AC7171FB9CA}"/>
              </a:ext>
            </a:extLst>
          </p:cNvPr>
          <p:cNvSpPr txBox="1"/>
          <p:nvPr/>
        </p:nvSpPr>
        <p:spPr>
          <a:xfrm>
            <a:off x="6836957" y="4943445"/>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s://en.wikipedia.org/wiki/Linear_regression">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sa/3.0/">
                  <a:extLst>
                    <a:ext uri="{A12FA001-AC4F-418D-AE19-62706E023703}">
                      <ahyp:hlinkClr xmlns:ahyp="http://schemas.microsoft.com/office/drawing/2018/hyperlinkcolor" xmlns="" val="tx"/>
                    </a:ext>
                  </a:extLst>
                </a:hlinkClick>
              </a:rPr>
              <a:t>CC BY-SA</a:t>
            </a:r>
            <a:endParaRPr lang="en-US" sz="700">
              <a:solidFill>
                <a:srgbClr val="FFFFFF"/>
              </a:solidFill>
            </a:endParaRPr>
          </a:p>
        </p:txBody>
      </p:sp>
      <p:pic>
        <p:nvPicPr>
          <p:cNvPr id="11" name="Audio 10">
            <a:hlinkClick r:id="" action="ppaction://media"/>
            <a:extLst>
              <a:ext uri="{FF2B5EF4-FFF2-40B4-BE49-F238E27FC236}">
                <a16:creationId xmlns:a16="http://schemas.microsoft.com/office/drawing/2014/main" xmlns="" id="{E29EC67C-9131-44C6-BA91-4EFC3EDFB8A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788400" y="4787900"/>
            <a:ext cx="203200" cy="203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3864"/>
    </mc:Choice>
    <mc:Fallback xmlns="">
      <p:transition spd="slow" advTm="238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theme/theme1.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1698</TotalTime>
  <Words>1781</Words>
  <Application>Microsoft Office PowerPoint</Application>
  <PresentationFormat>On-screen Show (16:9)</PresentationFormat>
  <Paragraphs>138</Paragraphs>
  <Slides>20</Slides>
  <Notes>20</Notes>
  <HiddenSlides>0</HiddenSlides>
  <MMClips>20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Wingdings</vt:lpstr>
      <vt:lpstr>Oswald</vt:lpstr>
      <vt:lpstr>Calibri Light</vt:lpstr>
      <vt:lpstr>Calibri</vt:lpstr>
      <vt:lpstr>Georgia</vt:lpstr>
      <vt:lpstr>Office Theme</vt:lpstr>
      <vt:lpstr>HATE CRIME PREDICTOR</vt:lpstr>
      <vt:lpstr>SOCIAL SPHERE MACHINE</vt:lpstr>
      <vt:lpstr> HATE CRIME</vt:lpstr>
      <vt:lpstr>Past Hate Crimes</vt:lpstr>
      <vt:lpstr>WHAT WE ARE TRYING TO DO</vt:lpstr>
      <vt:lpstr>HATE CRIMES TODAY</vt:lpstr>
      <vt:lpstr>OUR APPROACH TO HATE CRIMES </vt:lpstr>
      <vt:lpstr>Increased usage of social media </vt:lpstr>
      <vt:lpstr>VARIOUS API’s</vt:lpstr>
      <vt:lpstr>THE WORD BANK</vt:lpstr>
      <vt:lpstr>WORD FINDER CODE!!</vt:lpstr>
      <vt:lpstr>WORD FINDER OUTPUT </vt:lpstr>
      <vt:lpstr>WHO IT WILL BENEFIT?</vt:lpstr>
      <vt:lpstr>PowerPoint Presentation</vt:lpstr>
      <vt:lpstr>Who's affected by hate crime?</vt:lpstr>
      <vt:lpstr>WHAT ARE THE RISKS? </vt:lpstr>
      <vt:lpstr>HOW MUCH IT WILL COST</vt:lpstr>
      <vt:lpstr>HOW LONG IT WILL TAKE?</vt:lpstr>
      <vt:lpstr>WHAT ARE THE GOALS?  </vt:lpstr>
      <vt:lpstr>Continuous work and Final Product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HATE CRIME PREDICTOR</dc:title>
  <dc:creator>ronita ronita</dc:creator>
  <cp:lastModifiedBy>Kim, Charles</cp:lastModifiedBy>
  <cp:revision>4</cp:revision>
  <dcterms:created xsi:type="dcterms:W3CDTF">2019-11-17T09:28:07Z</dcterms:created>
  <dcterms:modified xsi:type="dcterms:W3CDTF">2019-11-18T14:52:59Z</dcterms:modified>
</cp:coreProperties>
</file>