
<file path=[Content_Types].xml><?xml version="1.0" encoding="utf-8"?>
<Types xmlns="http://schemas.openxmlformats.org/package/2006/content-types">
  <Default Extension="png" ContentType="image/png"/>
  <Default Extension="svg" ContentType="image/svg+xml"/>
  <Default Extension="jpeg" ContentType="image/jpeg"/>
  <Default Extension="wma" ContentType="audio/x-ms-wma"/>
  <Default Extension="jpe"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2"/>
  </p:notesMasterIdLst>
  <p:sldIdLst>
    <p:sldId id="256" r:id="rId2"/>
    <p:sldId id="276" r:id="rId3"/>
    <p:sldId id="258" r:id="rId4"/>
    <p:sldId id="259" r:id="rId5"/>
    <p:sldId id="260" r:id="rId6"/>
    <p:sldId id="261" r:id="rId7"/>
    <p:sldId id="285" r:id="rId8"/>
    <p:sldId id="286" r:id="rId9"/>
    <p:sldId id="288" r:id="rId10"/>
    <p:sldId id="265" r:id="rId11"/>
    <p:sldId id="287" r:id="rId12"/>
    <p:sldId id="289" r:id="rId13"/>
    <p:sldId id="264" r:id="rId14"/>
    <p:sldId id="282" r:id="rId15"/>
    <p:sldId id="283" r:id="rId16"/>
    <p:sldId id="263" r:id="rId17"/>
    <p:sldId id="266" r:id="rId18"/>
    <p:sldId id="290" r:id="rId19"/>
    <p:sldId id="291" r:id="rId20"/>
    <p:sldId id="29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625" autoAdjust="0"/>
  </p:normalViewPr>
  <p:slideViewPr>
    <p:cSldViewPr snapToGrid="0">
      <p:cViewPr varScale="1">
        <p:scale>
          <a:sx n="44" d="100"/>
          <a:sy n="44" d="100"/>
        </p:scale>
        <p:origin x="-1488"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6.png"/><Relationship Id="rId4" Type="http://schemas.openxmlformats.org/officeDocument/2006/relationships/image" Target="../media/image37.svg"/></Relationships>
</file>

<file path=ppt/diagrams/_rels/data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9.svg"/><Relationship Id="rId1" Type="http://schemas.openxmlformats.org/officeDocument/2006/relationships/image" Target="../media/image44.png"/><Relationship Id="rId6" Type="http://schemas.openxmlformats.org/officeDocument/2006/relationships/image" Target="../media/image53.svg"/><Relationship Id="rId5" Type="http://schemas.openxmlformats.org/officeDocument/2006/relationships/image" Target="../media/image46.png"/><Relationship Id="rId4" Type="http://schemas.openxmlformats.org/officeDocument/2006/relationships/image" Target="../media/image51.svg"/></Relationships>
</file>

<file path=ppt/diagrams/_rels/data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6.svg"/><Relationship Id="rId1" Type="http://schemas.openxmlformats.org/officeDocument/2006/relationships/image" Target="../media/image48.png"/><Relationship Id="rId6" Type="http://schemas.openxmlformats.org/officeDocument/2006/relationships/image" Target="../media/image60.svg"/><Relationship Id="rId5" Type="http://schemas.openxmlformats.org/officeDocument/2006/relationships/image" Target="../media/image50.png"/><Relationship Id="rId4" Type="http://schemas.openxmlformats.org/officeDocument/2006/relationships/image" Target="../media/image5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6.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F1B43DE-ACFD-4610-9C7D-E9D467CD8F9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758F5A8-27FA-4819-B001-AF5B807AFDDE}">
      <dgm:prSet custT="1"/>
      <dgm:spPr/>
      <dgm:t>
        <a:bodyPr/>
        <a:lstStyle/>
        <a:p>
          <a:r>
            <a:rPr lang="en-US" sz="2000" dirty="0">
              <a:latin typeface="Cambria" panose="02040503050406030204" pitchFamily="18" charset="0"/>
              <a:ea typeface="Cambria" panose="02040503050406030204" pitchFamily="18" charset="0"/>
            </a:rPr>
            <a:t>To design, implement, and release an educational tool for EM study;</a:t>
          </a:r>
        </a:p>
      </dgm:t>
    </dgm:pt>
    <dgm:pt modelId="{7DE7426D-264D-4FDD-85ED-22E12FC18784}" type="parTrans" cxnId="{0B2C3A70-E676-4C0B-A91E-597B3D49B37C}">
      <dgm:prSet/>
      <dgm:spPr/>
      <dgm:t>
        <a:bodyPr/>
        <a:lstStyle/>
        <a:p>
          <a:endParaRPr lang="en-US"/>
        </a:p>
      </dgm:t>
    </dgm:pt>
    <dgm:pt modelId="{EB119964-4F16-4BB7-B10D-5CBD9D509B4A}" type="sibTrans" cxnId="{0B2C3A70-E676-4C0B-A91E-597B3D49B37C}">
      <dgm:prSet/>
      <dgm:spPr/>
      <dgm:t>
        <a:bodyPr/>
        <a:lstStyle/>
        <a:p>
          <a:endParaRPr lang="en-US"/>
        </a:p>
      </dgm:t>
    </dgm:pt>
    <dgm:pt modelId="{702B6AAA-6C26-4C66-9B3C-7337405449F1}">
      <dgm:prSet custT="1"/>
      <dgm:spPr/>
      <dgm:t>
        <a:bodyPr/>
        <a:lstStyle/>
        <a:p>
          <a:r>
            <a:rPr lang="en-US" sz="2000" dirty="0">
              <a:latin typeface="Cambria" panose="02040503050406030204" pitchFamily="18" charset="0"/>
              <a:ea typeface="Cambria" panose="02040503050406030204" pitchFamily="18" charset="0"/>
            </a:rPr>
            <a:t>To help students gain a deeper understanding of EM physics;</a:t>
          </a:r>
        </a:p>
      </dgm:t>
    </dgm:pt>
    <dgm:pt modelId="{D3A35E41-C9A7-406F-A905-459939CC8818}" type="parTrans" cxnId="{97357A5C-F6AC-4DF5-AEED-4F7B0B996127}">
      <dgm:prSet/>
      <dgm:spPr/>
      <dgm:t>
        <a:bodyPr/>
        <a:lstStyle/>
        <a:p>
          <a:endParaRPr lang="en-US"/>
        </a:p>
      </dgm:t>
    </dgm:pt>
    <dgm:pt modelId="{C31AD0DD-0948-4F6C-AFB9-3E788C7FC2D5}" type="sibTrans" cxnId="{97357A5C-F6AC-4DF5-AEED-4F7B0B996127}">
      <dgm:prSet/>
      <dgm:spPr/>
      <dgm:t>
        <a:bodyPr/>
        <a:lstStyle/>
        <a:p>
          <a:endParaRPr lang="en-US"/>
        </a:p>
      </dgm:t>
    </dgm:pt>
    <dgm:pt modelId="{18272378-D975-4439-9527-AA4B56E10A18}">
      <dgm:prSet custT="1"/>
      <dgm:spPr/>
      <dgm:t>
        <a:bodyPr/>
        <a:lstStyle/>
        <a:p>
          <a:r>
            <a:rPr lang="en-US" sz="2000" dirty="0">
              <a:latin typeface="Cambria" panose="02040503050406030204" pitchFamily="18" charset="0"/>
              <a:ea typeface="Cambria" panose="02040503050406030204" pitchFamily="18" charset="0"/>
            </a:rPr>
            <a:t>To motivate and promote learning in electrical engineering related areas;</a:t>
          </a:r>
        </a:p>
      </dgm:t>
    </dgm:pt>
    <dgm:pt modelId="{EE25C827-877B-4C77-BD1D-D69F3197DF63}" type="parTrans" cxnId="{BAD53004-EC34-4956-85D5-B21FA39C3E2C}">
      <dgm:prSet/>
      <dgm:spPr/>
      <dgm:t>
        <a:bodyPr/>
        <a:lstStyle/>
        <a:p>
          <a:endParaRPr lang="en-US"/>
        </a:p>
      </dgm:t>
    </dgm:pt>
    <dgm:pt modelId="{94C4AAED-13A6-4015-BCDD-3F1A036E9863}" type="sibTrans" cxnId="{BAD53004-EC34-4956-85D5-B21FA39C3E2C}">
      <dgm:prSet/>
      <dgm:spPr/>
      <dgm:t>
        <a:bodyPr/>
        <a:lstStyle/>
        <a:p>
          <a:endParaRPr lang="en-US"/>
        </a:p>
      </dgm:t>
    </dgm:pt>
    <dgm:pt modelId="{8C038F0E-E5C7-493C-9091-7858AF33BC8A}">
      <dgm:prSet custT="1"/>
      <dgm:spPr/>
      <dgm:t>
        <a:bodyPr/>
        <a:lstStyle/>
        <a:p>
          <a:r>
            <a:rPr lang="en-US" sz="2000" dirty="0">
              <a:latin typeface="Cambria" panose="02040503050406030204" pitchFamily="18" charset="0"/>
              <a:ea typeface="Cambria" panose="02040503050406030204" pitchFamily="18" charset="0"/>
            </a:rPr>
            <a:t>To promote interdisciplinary learning and collaboration.</a:t>
          </a:r>
        </a:p>
      </dgm:t>
    </dgm:pt>
    <dgm:pt modelId="{14902BAC-8C88-4C4B-A048-4968A52CEED8}" type="parTrans" cxnId="{401E2A84-B23F-4C2F-87C9-3D2583A5299B}">
      <dgm:prSet/>
      <dgm:spPr/>
      <dgm:t>
        <a:bodyPr/>
        <a:lstStyle/>
        <a:p>
          <a:endParaRPr lang="en-US"/>
        </a:p>
      </dgm:t>
    </dgm:pt>
    <dgm:pt modelId="{A07FF708-6A6E-4B81-84F7-AB0BB19F2B39}" type="sibTrans" cxnId="{401E2A84-B23F-4C2F-87C9-3D2583A5299B}">
      <dgm:prSet/>
      <dgm:spPr/>
      <dgm:t>
        <a:bodyPr/>
        <a:lstStyle/>
        <a:p>
          <a:endParaRPr lang="en-US"/>
        </a:p>
      </dgm:t>
    </dgm:pt>
    <dgm:pt modelId="{FD615296-51A6-4B70-85CF-9B957FE4F9DA}" type="pres">
      <dgm:prSet presAssocID="{1F1B43DE-ACFD-4610-9C7D-E9D467CD8F92}" presName="root" presStyleCnt="0">
        <dgm:presLayoutVars>
          <dgm:dir/>
          <dgm:resizeHandles val="exact"/>
        </dgm:presLayoutVars>
      </dgm:prSet>
      <dgm:spPr/>
      <dgm:t>
        <a:bodyPr/>
        <a:lstStyle/>
        <a:p>
          <a:endParaRPr lang="en-US"/>
        </a:p>
      </dgm:t>
    </dgm:pt>
    <dgm:pt modelId="{EAB27FE1-C6F8-45D5-99CE-365FBB8FED71}" type="pres">
      <dgm:prSet presAssocID="{C758F5A8-27FA-4819-B001-AF5B807AFDDE}" presName="compNode" presStyleCnt="0"/>
      <dgm:spPr/>
    </dgm:pt>
    <dgm:pt modelId="{90F3BA01-97F4-40DC-8EE2-7F27CED7622D}" type="pres">
      <dgm:prSet presAssocID="{C758F5A8-27FA-4819-B001-AF5B807AFDDE}" presName="bgRect" presStyleLbl="bgShp" presStyleIdx="0" presStyleCnt="4"/>
      <dgm:spPr/>
    </dgm:pt>
    <dgm:pt modelId="{4B2862CC-27ED-40BF-883C-F544E381BC3C}" type="pres">
      <dgm:prSet presAssocID="{C758F5A8-27FA-4819-B001-AF5B807AFDDE}"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Database"/>
        </a:ext>
      </dgm:extLst>
    </dgm:pt>
    <dgm:pt modelId="{3C1183C2-B242-4704-8C72-F604070FF181}" type="pres">
      <dgm:prSet presAssocID="{C758F5A8-27FA-4819-B001-AF5B807AFDDE}" presName="spaceRect" presStyleCnt="0"/>
      <dgm:spPr/>
    </dgm:pt>
    <dgm:pt modelId="{DF07471E-02E1-4C39-B71C-5FEE2A62E4A3}" type="pres">
      <dgm:prSet presAssocID="{C758F5A8-27FA-4819-B001-AF5B807AFDDE}" presName="parTx" presStyleLbl="revTx" presStyleIdx="0" presStyleCnt="4">
        <dgm:presLayoutVars>
          <dgm:chMax val="0"/>
          <dgm:chPref val="0"/>
        </dgm:presLayoutVars>
      </dgm:prSet>
      <dgm:spPr/>
      <dgm:t>
        <a:bodyPr/>
        <a:lstStyle/>
        <a:p>
          <a:endParaRPr lang="en-US"/>
        </a:p>
      </dgm:t>
    </dgm:pt>
    <dgm:pt modelId="{059B2286-A9AD-46C3-9CD4-4F88C95A11D7}" type="pres">
      <dgm:prSet presAssocID="{EB119964-4F16-4BB7-B10D-5CBD9D509B4A}" presName="sibTrans" presStyleCnt="0"/>
      <dgm:spPr/>
    </dgm:pt>
    <dgm:pt modelId="{67C16A1C-C2F9-4C19-8E95-3AA5BE8A9BE5}" type="pres">
      <dgm:prSet presAssocID="{702B6AAA-6C26-4C66-9B3C-7337405449F1}" presName="compNode" presStyleCnt="0"/>
      <dgm:spPr/>
    </dgm:pt>
    <dgm:pt modelId="{F440382E-7027-4877-B7D1-09FA8CC025AF}" type="pres">
      <dgm:prSet presAssocID="{702B6AAA-6C26-4C66-9B3C-7337405449F1}" presName="bgRect" presStyleLbl="bgShp" presStyleIdx="1" presStyleCnt="4"/>
      <dgm:spPr/>
    </dgm:pt>
    <dgm:pt modelId="{FD904193-CFB9-47B9-A458-D513594195A8}" type="pres">
      <dgm:prSet presAssocID="{702B6AAA-6C26-4C66-9B3C-7337405449F1}"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Graduation Cap"/>
        </a:ext>
      </dgm:extLst>
    </dgm:pt>
    <dgm:pt modelId="{2A0BA8D4-04C8-4406-87AC-89F82ABCC6FA}" type="pres">
      <dgm:prSet presAssocID="{702B6AAA-6C26-4C66-9B3C-7337405449F1}" presName="spaceRect" presStyleCnt="0"/>
      <dgm:spPr/>
    </dgm:pt>
    <dgm:pt modelId="{CE143159-85F1-44A1-8F8F-195A90B90A1B}" type="pres">
      <dgm:prSet presAssocID="{702B6AAA-6C26-4C66-9B3C-7337405449F1}" presName="parTx" presStyleLbl="revTx" presStyleIdx="1" presStyleCnt="4">
        <dgm:presLayoutVars>
          <dgm:chMax val="0"/>
          <dgm:chPref val="0"/>
        </dgm:presLayoutVars>
      </dgm:prSet>
      <dgm:spPr/>
      <dgm:t>
        <a:bodyPr/>
        <a:lstStyle/>
        <a:p>
          <a:endParaRPr lang="en-US"/>
        </a:p>
      </dgm:t>
    </dgm:pt>
    <dgm:pt modelId="{ED250BED-01D9-4816-A46C-0DEBE569C617}" type="pres">
      <dgm:prSet presAssocID="{C31AD0DD-0948-4F6C-AFB9-3E788C7FC2D5}" presName="sibTrans" presStyleCnt="0"/>
      <dgm:spPr/>
    </dgm:pt>
    <dgm:pt modelId="{3CFB71BA-693A-44F4-AE5B-202C60ED0CA7}" type="pres">
      <dgm:prSet presAssocID="{18272378-D975-4439-9527-AA4B56E10A18}" presName="compNode" presStyleCnt="0"/>
      <dgm:spPr/>
    </dgm:pt>
    <dgm:pt modelId="{9F0EDF9A-E97A-41F4-BA3C-2AA5D11920AE}" type="pres">
      <dgm:prSet presAssocID="{18272378-D975-4439-9527-AA4B56E10A18}" presName="bgRect" presStyleLbl="bgShp" presStyleIdx="2" presStyleCnt="4"/>
      <dgm:spPr/>
    </dgm:pt>
    <dgm:pt modelId="{B8B73481-2D04-43E7-B260-2843AB6B0931}" type="pres">
      <dgm:prSet presAssocID="{18272378-D975-4439-9527-AA4B56E10A18}"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Light Bulb and Gear"/>
        </a:ext>
      </dgm:extLst>
    </dgm:pt>
    <dgm:pt modelId="{33099A11-EB38-4CB5-8216-458F7B8AF865}" type="pres">
      <dgm:prSet presAssocID="{18272378-D975-4439-9527-AA4B56E10A18}" presName="spaceRect" presStyleCnt="0"/>
      <dgm:spPr/>
    </dgm:pt>
    <dgm:pt modelId="{92318171-2811-49C6-80C1-6FBCDC3AB459}" type="pres">
      <dgm:prSet presAssocID="{18272378-D975-4439-9527-AA4B56E10A18}" presName="parTx" presStyleLbl="revTx" presStyleIdx="2" presStyleCnt="4">
        <dgm:presLayoutVars>
          <dgm:chMax val="0"/>
          <dgm:chPref val="0"/>
        </dgm:presLayoutVars>
      </dgm:prSet>
      <dgm:spPr/>
      <dgm:t>
        <a:bodyPr/>
        <a:lstStyle/>
        <a:p>
          <a:endParaRPr lang="en-US"/>
        </a:p>
      </dgm:t>
    </dgm:pt>
    <dgm:pt modelId="{36D13217-EEED-4121-BF70-CE4DDE538967}" type="pres">
      <dgm:prSet presAssocID="{94C4AAED-13A6-4015-BCDD-3F1A036E9863}" presName="sibTrans" presStyleCnt="0"/>
      <dgm:spPr/>
    </dgm:pt>
    <dgm:pt modelId="{09091EFC-A272-418B-84E4-9136D1C34B2B}" type="pres">
      <dgm:prSet presAssocID="{8C038F0E-E5C7-493C-9091-7858AF33BC8A}" presName="compNode" presStyleCnt="0"/>
      <dgm:spPr/>
    </dgm:pt>
    <dgm:pt modelId="{D91F0585-DBD9-4D8E-9EA0-CA6028EC6E22}" type="pres">
      <dgm:prSet presAssocID="{8C038F0E-E5C7-493C-9091-7858AF33BC8A}" presName="bgRect" presStyleLbl="bgShp" presStyleIdx="3" presStyleCnt="4"/>
      <dgm:spPr/>
    </dgm:pt>
    <dgm:pt modelId="{AFA59F46-25DA-4739-A942-4ED4E812A557}" type="pres">
      <dgm:prSet presAssocID="{8C038F0E-E5C7-493C-9091-7858AF33BC8A}"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Microscope"/>
        </a:ext>
      </dgm:extLst>
    </dgm:pt>
    <dgm:pt modelId="{F70ED6F9-736A-4243-83BE-6AA9661A1299}" type="pres">
      <dgm:prSet presAssocID="{8C038F0E-E5C7-493C-9091-7858AF33BC8A}" presName="spaceRect" presStyleCnt="0"/>
      <dgm:spPr/>
    </dgm:pt>
    <dgm:pt modelId="{5CBCC2DA-6B6F-4B21-8472-840027A0AFA4}" type="pres">
      <dgm:prSet presAssocID="{8C038F0E-E5C7-493C-9091-7858AF33BC8A}" presName="parTx" presStyleLbl="revTx" presStyleIdx="3" presStyleCnt="4">
        <dgm:presLayoutVars>
          <dgm:chMax val="0"/>
          <dgm:chPref val="0"/>
        </dgm:presLayoutVars>
      </dgm:prSet>
      <dgm:spPr/>
      <dgm:t>
        <a:bodyPr/>
        <a:lstStyle/>
        <a:p>
          <a:endParaRPr lang="en-US"/>
        </a:p>
      </dgm:t>
    </dgm:pt>
  </dgm:ptLst>
  <dgm:cxnLst>
    <dgm:cxn modelId="{401E2A84-B23F-4C2F-87C9-3D2583A5299B}" srcId="{1F1B43DE-ACFD-4610-9C7D-E9D467CD8F92}" destId="{8C038F0E-E5C7-493C-9091-7858AF33BC8A}" srcOrd="3" destOrd="0" parTransId="{14902BAC-8C88-4C4B-A048-4968A52CEED8}" sibTransId="{A07FF708-6A6E-4B81-84F7-AB0BB19F2B39}"/>
    <dgm:cxn modelId="{BAD53004-EC34-4956-85D5-B21FA39C3E2C}" srcId="{1F1B43DE-ACFD-4610-9C7D-E9D467CD8F92}" destId="{18272378-D975-4439-9527-AA4B56E10A18}" srcOrd="2" destOrd="0" parTransId="{EE25C827-877B-4C77-BD1D-D69F3197DF63}" sibTransId="{94C4AAED-13A6-4015-BCDD-3F1A036E9863}"/>
    <dgm:cxn modelId="{80B455DE-4A13-4088-8662-3F611839C694}" type="presOf" srcId="{8C038F0E-E5C7-493C-9091-7858AF33BC8A}" destId="{5CBCC2DA-6B6F-4B21-8472-840027A0AFA4}" srcOrd="0" destOrd="0" presId="urn:microsoft.com/office/officeart/2018/2/layout/IconVerticalSolidList"/>
    <dgm:cxn modelId="{A622B566-CBCD-49FF-8F0B-74AAFC9437E5}" type="presOf" srcId="{1F1B43DE-ACFD-4610-9C7D-E9D467CD8F92}" destId="{FD615296-51A6-4B70-85CF-9B957FE4F9DA}" srcOrd="0" destOrd="0" presId="urn:microsoft.com/office/officeart/2018/2/layout/IconVerticalSolidList"/>
    <dgm:cxn modelId="{97357A5C-F6AC-4DF5-AEED-4F7B0B996127}" srcId="{1F1B43DE-ACFD-4610-9C7D-E9D467CD8F92}" destId="{702B6AAA-6C26-4C66-9B3C-7337405449F1}" srcOrd="1" destOrd="0" parTransId="{D3A35E41-C9A7-406F-A905-459939CC8818}" sibTransId="{C31AD0DD-0948-4F6C-AFB9-3E788C7FC2D5}"/>
    <dgm:cxn modelId="{76E149A3-D2E0-4D5B-8DFE-C624CA801B9A}" type="presOf" srcId="{702B6AAA-6C26-4C66-9B3C-7337405449F1}" destId="{CE143159-85F1-44A1-8F8F-195A90B90A1B}" srcOrd="0" destOrd="0" presId="urn:microsoft.com/office/officeart/2018/2/layout/IconVerticalSolidList"/>
    <dgm:cxn modelId="{801E918D-6A89-4492-85CE-084973B7336B}" type="presOf" srcId="{C758F5A8-27FA-4819-B001-AF5B807AFDDE}" destId="{DF07471E-02E1-4C39-B71C-5FEE2A62E4A3}" srcOrd="0" destOrd="0" presId="urn:microsoft.com/office/officeart/2018/2/layout/IconVerticalSolidList"/>
    <dgm:cxn modelId="{0B2C3A70-E676-4C0B-A91E-597B3D49B37C}" srcId="{1F1B43DE-ACFD-4610-9C7D-E9D467CD8F92}" destId="{C758F5A8-27FA-4819-B001-AF5B807AFDDE}" srcOrd="0" destOrd="0" parTransId="{7DE7426D-264D-4FDD-85ED-22E12FC18784}" sibTransId="{EB119964-4F16-4BB7-B10D-5CBD9D509B4A}"/>
    <dgm:cxn modelId="{AA540328-5B8E-417D-9C33-78997C010C78}" type="presOf" srcId="{18272378-D975-4439-9527-AA4B56E10A18}" destId="{92318171-2811-49C6-80C1-6FBCDC3AB459}" srcOrd="0" destOrd="0" presId="urn:microsoft.com/office/officeart/2018/2/layout/IconVerticalSolidList"/>
    <dgm:cxn modelId="{4D40FBCE-95ED-40D4-8906-DFAB127213A6}" type="presParOf" srcId="{FD615296-51A6-4B70-85CF-9B957FE4F9DA}" destId="{EAB27FE1-C6F8-45D5-99CE-365FBB8FED71}" srcOrd="0" destOrd="0" presId="urn:microsoft.com/office/officeart/2018/2/layout/IconVerticalSolidList"/>
    <dgm:cxn modelId="{2254A47B-1200-45CB-9D24-3EE8EF66FFF6}" type="presParOf" srcId="{EAB27FE1-C6F8-45D5-99CE-365FBB8FED71}" destId="{90F3BA01-97F4-40DC-8EE2-7F27CED7622D}" srcOrd="0" destOrd="0" presId="urn:microsoft.com/office/officeart/2018/2/layout/IconVerticalSolidList"/>
    <dgm:cxn modelId="{8CCAE62A-F25E-4641-AC08-B8CF7A679B8B}" type="presParOf" srcId="{EAB27FE1-C6F8-45D5-99CE-365FBB8FED71}" destId="{4B2862CC-27ED-40BF-883C-F544E381BC3C}" srcOrd="1" destOrd="0" presId="urn:microsoft.com/office/officeart/2018/2/layout/IconVerticalSolidList"/>
    <dgm:cxn modelId="{56A3CAF1-2712-4A0F-A2D2-35204FEC528E}" type="presParOf" srcId="{EAB27FE1-C6F8-45D5-99CE-365FBB8FED71}" destId="{3C1183C2-B242-4704-8C72-F604070FF181}" srcOrd="2" destOrd="0" presId="urn:microsoft.com/office/officeart/2018/2/layout/IconVerticalSolidList"/>
    <dgm:cxn modelId="{C1102F58-6E99-4A65-8FC8-40E43BBAEBC6}" type="presParOf" srcId="{EAB27FE1-C6F8-45D5-99CE-365FBB8FED71}" destId="{DF07471E-02E1-4C39-B71C-5FEE2A62E4A3}" srcOrd="3" destOrd="0" presId="urn:microsoft.com/office/officeart/2018/2/layout/IconVerticalSolidList"/>
    <dgm:cxn modelId="{901BF848-4253-484D-81A3-D4A17638A481}" type="presParOf" srcId="{FD615296-51A6-4B70-85CF-9B957FE4F9DA}" destId="{059B2286-A9AD-46C3-9CD4-4F88C95A11D7}" srcOrd="1" destOrd="0" presId="urn:microsoft.com/office/officeart/2018/2/layout/IconVerticalSolidList"/>
    <dgm:cxn modelId="{F300070E-48C4-4FB3-B27D-F1219B563305}" type="presParOf" srcId="{FD615296-51A6-4B70-85CF-9B957FE4F9DA}" destId="{67C16A1C-C2F9-4C19-8E95-3AA5BE8A9BE5}" srcOrd="2" destOrd="0" presId="urn:microsoft.com/office/officeart/2018/2/layout/IconVerticalSolidList"/>
    <dgm:cxn modelId="{B9F519CA-F483-4E5D-88BD-900B70FDC7DC}" type="presParOf" srcId="{67C16A1C-C2F9-4C19-8E95-3AA5BE8A9BE5}" destId="{F440382E-7027-4877-B7D1-09FA8CC025AF}" srcOrd="0" destOrd="0" presId="urn:microsoft.com/office/officeart/2018/2/layout/IconVerticalSolidList"/>
    <dgm:cxn modelId="{003C754F-483B-4038-96AF-0FA9CB8A536E}" type="presParOf" srcId="{67C16A1C-C2F9-4C19-8E95-3AA5BE8A9BE5}" destId="{FD904193-CFB9-47B9-A458-D513594195A8}" srcOrd="1" destOrd="0" presId="urn:microsoft.com/office/officeart/2018/2/layout/IconVerticalSolidList"/>
    <dgm:cxn modelId="{C0FC3B56-EB93-42C8-804B-2CC4BF6CF71B}" type="presParOf" srcId="{67C16A1C-C2F9-4C19-8E95-3AA5BE8A9BE5}" destId="{2A0BA8D4-04C8-4406-87AC-89F82ABCC6FA}" srcOrd="2" destOrd="0" presId="urn:microsoft.com/office/officeart/2018/2/layout/IconVerticalSolidList"/>
    <dgm:cxn modelId="{A3AB8A16-5845-49CC-AE4B-AF16135E019C}" type="presParOf" srcId="{67C16A1C-C2F9-4C19-8E95-3AA5BE8A9BE5}" destId="{CE143159-85F1-44A1-8F8F-195A90B90A1B}" srcOrd="3" destOrd="0" presId="urn:microsoft.com/office/officeart/2018/2/layout/IconVerticalSolidList"/>
    <dgm:cxn modelId="{2C208194-8539-47BB-83BF-AAC7BB8006C5}" type="presParOf" srcId="{FD615296-51A6-4B70-85CF-9B957FE4F9DA}" destId="{ED250BED-01D9-4816-A46C-0DEBE569C617}" srcOrd="3" destOrd="0" presId="urn:microsoft.com/office/officeart/2018/2/layout/IconVerticalSolidList"/>
    <dgm:cxn modelId="{06897563-6017-4E9F-AE81-06F3D99DD21B}" type="presParOf" srcId="{FD615296-51A6-4B70-85CF-9B957FE4F9DA}" destId="{3CFB71BA-693A-44F4-AE5B-202C60ED0CA7}" srcOrd="4" destOrd="0" presId="urn:microsoft.com/office/officeart/2018/2/layout/IconVerticalSolidList"/>
    <dgm:cxn modelId="{4AC82487-A5DC-4D8C-8A9B-B006435594B9}" type="presParOf" srcId="{3CFB71BA-693A-44F4-AE5B-202C60ED0CA7}" destId="{9F0EDF9A-E97A-41F4-BA3C-2AA5D11920AE}" srcOrd="0" destOrd="0" presId="urn:microsoft.com/office/officeart/2018/2/layout/IconVerticalSolidList"/>
    <dgm:cxn modelId="{2536DEA5-E64B-45C0-B143-D063A9A78C8E}" type="presParOf" srcId="{3CFB71BA-693A-44F4-AE5B-202C60ED0CA7}" destId="{B8B73481-2D04-43E7-B260-2843AB6B0931}" srcOrd="1" destOrd="0" presId="urn:microsoft.com/office/officeart/2018/2/layout/IconVerticalSolidList"/>
    <dgm:cxn modelId="{5BD21F22-B593-49C3-B537-BCAA02287A9D}" type="presParOf" srcId="{3CFB71BA-693A-44F4-AE5B-202C60ED0CA7}" destId="{33099A11-EB38-4CB5-8216-458F7B8AF865}" srcOrd="2" destOrd="0" presId="urn:microsoft.com/office/officeart/2018/2/layout/IconVerticalSolidList"/>
    <dgm:cxn modelId="{D042B0E5-F804-4D72-90F7-9B8329B2E0BE}" type="presParOf" srcId="{3CFB71BA-693A-44F4-AE5B-202C60ED0CA7}" destId="{92318171-2811-49C6-80C1-6FBCDC3AB459}" srcOrd="3" destOrd="0" presId="urn:microsoft.com/office/officeart/2018/2/layout/IconVerticalSolidList"/>
    <dgm:cxn modelId="{53F79DAA-4065-45B0-B943-CE10B1ACDBB9}" type="presParOf" srcId="{FD615296-51A6-4B70-85CF-9B957FE4F9DA}" destId="{36D13217-EEED-4121-BF70-CE4DDE538967}" srcOrd="5" destOrd="0" presId="urn:microsoft.com/office/officeart/2018/2/layout/IconVerticalSolidList"/>
    <dgm:cxn modelId="{3C2A0627-BF9E-485F-9B8E-9D2AB49FF35A}" type="presParOf" srcId="{FD615296-51A6-4B70-85CF-9B957FE4F9DA}" destId="{09091EFC-A272-418B-84E4-9136D1C34B2B}" srcOrd="6" destOrd="0" presId="urn:microsoft.com/office/officeart/2018/2/layout/IconVerticalSolidList"/>
    <dgm:cxn modelId="{BF24D8BF-6E88-4425-843E-C71789263B8B}" type="presParOf" srcId="{09091EFC-A272-418B-84E4-9136D1C34B2B}" destId="{D91F0585-DBD9-4D8E-9EA0-CA6028EC6E22}" srcOrd="0" destOrd="0" presId="urn:microsoft.com/office/officeart/2018/2/layout/IconVerticalSolidList"/>
    <dgm:cxn modelId="{749D0FFA-2CC8-44B7-8222-D80375C4F67F}" type="presParOf" srcId="{09091EFC-A272-418B-84E4-9136D1C34B2B}" destId="{AFA59F46-25DA-4739-A942-4ED4E812A557}" srcOrd="1" destOrd="0" presId="urn:microsoft.com/office/officeart/2018/2/layout/IconVerticalSolidList"/>
    <dgm:cxn modelId="{2037AF6B-381D-48D5-876E-6B750C8B2D5A}" type="presParOf" srcId="{09091EFC-A272-418B-84E4-9136D1C34B2B}" destId="{F70ED6F9-736A-4243-83BE-6AA9661A1299}" srcOrd="2" destOrd="0" presId="urn:microsoft.com/office/officeart/2018/2/layout/IconVerticalSolidList"/>
    <dgm:cxn modelId="{EAB45598-6204-4A41-82B2-E675C89EC9DA}" type="presParOf" srcId="{09091EFC-A272-418B-84E4-9136D1C34B2B}" destId="{5CBCC2DA-6B6F-4B21-8472-840027A0AFA4}"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5B4478-E1A9-48E2-B2B2-667B72E874A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6BD272F-FAAB-49D5-BE1E-31ADDE6A89F6}">
      <dgm:prSet phldrT="[Text]"/>
      <dgm:spPr/>
      <dgm:t>
        <a:bodyPr/>
        <a:lstStyle/>
        <a:p>
          <a:r>
            <a:rPr lang="en-US" dirty="0">
              <a:latin typeface="+mn-lt"/>
              <a:ea typeface="Cambria" panose="02040503050406030204" pitchFamily="18" charset="0"/>
            </a:rPr>
            <a:t>Foreground</a:t>
          </a:r>
        </a:p>
        <a:p>
          <a:r>
            <a:rPr lang="en-US" dirty="0">
              <a:latin typeface="+mn-lt"/>
              <a:ea typeface="Cambria" panose="02040503050406030204" pitchFamily="18" charset="0"/>
            </a:rPr>
            <a:t>Graphic User Interface</a:t>
          </a:r>
          <a:endParaRPr lang="en-US" dirty="0">
            <a:latin typeface="+mn-lt"/>
          </a:endParaRPr>
        </a:p>
      </dgm:t>
    </dgm:pt>
    <dgm:pt modelId="{9302EFE7-D0DD-4DC9-9D41-2DA6C88D9669}" type="parTrans" cxnId="{76432CDE-8F64-4393-B837-9D64584524F3}">
      <dgm:prSet/>
      <dgm:spPr/>
      <dgm:t>
        <a:bodyPr/>
        <a:lstStyle/>
        <a:p>
          <a:endParaRPr lang="en-US"/>
        </a:p>
      </dgm:t>
    </dgm:pt>
    <dgm:pt modelId="{19E51BC6-E1FC-4983-AAB8-7B360178BD70}" type="sibTrans" cxnId="{76432CDE-8F64-4393-B837-9D64584524F3}">
      <dgm:prSet/>
      <dgm:spPr/>
      <dgm:t>
        <a:bodyPr/>
        <a:lstStyle/>
        <a:p>
          <a:endParaRPr lang="en-US"/>
        </a:p>
      </dgm:t>
    </dgm:pt>
    <dgm:pt modelId="{0FB30A04-F8F9-446C-BA46-AD1B10F001BB}">
      <dgm:prSet phldrT="[Text]" custT="1"/>
      <dgm:spPr/>
      <dgm:t>
        <a:bodyPr/>
        <a:lstStyle/>
        <a:p>
          <a:r>
            <a:rPr lang="en-US" sz="2000" dirty="0">
              <a:latin typeface="+mn-lt"/>
              <a:ea typeface="Cambria" panose="02040503050406030204" pitchFamily="18" charset="0"/>
            </a:rPr>
            <a:t>Experimental Settings</a:t>
          </a:r>
          <a:endParaRPr lang="en-US" sz="2000" dirty="0">
            <a:latin typeface="+mn-lt"/>
          </a:endParaRPr>
        </a:p>
      </dgm:t>
    </dgm:pt>
    <dgm:pt modelId="{87CE88B5-4291-4D5E-948F-83B12C056637}" type="parTrans" cxnId="{29EF73E8-59B7-46DC-B2EA-A3071FD08F5E}">
      <dgm:prSet/>
      <dgm:spPr/>
      <dgm:t>
        <a:bodyPr/>
        <a:lstStyle/>
        <a:p>
          <a:endParaRPr lang="en-US"/>
        </a:p>
      </dgm:t>
    </dgm:pt>
    <dgm:pt modelId="{2F9F8BB7-9DA8-4D30-B002-28AD02609E05}" type="sibTrans" cxnId="{29EF73E8-59B7-46DC-B2EA-A3071FD08F5E}">
      <dgm:prSet/>
      <dgm:spPr/>
      <dgm:t>
        <a:bodyPr/>
        <a:lstStyle/>
        <a:p>
          <a:endParaRPr lang="en-US"/>
        </a:p>
      </dgm:t>
    </dgm:pt>
    <dgm:pt modelId="{162CD315-4B99-48F4-958D-17928D63BFCB}">
      <dgm:prSet phldrT="[Text]" custT="1"/>
      <dgm:spPr/>
      <dgm:t>
        <a:bodyPr/>
        <a:lstStyle/>
        <a:p>
          <a:r>
            <a:rPr lang="en-US" sz="2000" dirty="0">
              <a:latin typeface="+mn-lt"/>
            </a:rPr>
            <a:t>Result Display</a:t>
          </a:r>
        </a:p>
      </dgm:t>
    </dgm:pt>
    <dgm:pt modelId="{8D99AA9D-2A0B-4C65-A0F1-2A0E9738830B}" type="parTrans" cxnId="{0C66A383-2A06-4AF8-96D4-A6B0D9FAC7B0}">
      <dgm:prSet/>
      <dgm:spPr/>
      <dgm:t>
        <a:bodyPr/>
        <a:lstStyle/>
        <a:p>
          <a:endParaRPr lang="en-US"/>
        </a:p>
      </dgm:t>
    </dgm:pt>
    <dgm:pt modelId="{A1216863-D227-469B-B0CA-3A838BB617B0}" type="sibTrans" cxnId="{0C66A383-2A06-4AF8-96D4-A6B0D9FAC7B0}">
      <dgm:prSet/>
      <dgm:spPr/>
      <dgm:t>
        <a:bodyPr/>
        <a:lstStyle/>
        <a:p>
          <a:endParaRPr lang="en-US"/>
        </a:p>
      </dgm:t>
    </dgm:pt>
    <dgm:pt modelId="{DE8CAE39-7C2A-496F-9C62-F0D576DCAC26}">
      <dgm:prSet phldrT="[Text]"/>
      <dgm:spPr/>
      <dgm:t>
        <a:bodyPr/>
        <a:lstStyle/>
        <a:p>
          <a:r>
            <a:rPr lang="en-US" dirty="0">
              <a:latin typeface="+mn-lt"/>
              <a:ea typeface="Cambria" panose="02040503050406030204" pitchFamily="18" charset="0"/>
            </a:rPr>
            <a:t>Background</a:t>
          </a:r>
        </a:p>
        <a:p>
          <a:r>
            <a:rPr lang="en-US" dirty="0">
              <a:latin typeface="+mn-lt"/>
              <a:ea typeface="Cambria" panose="02040503050406030204" pitchFamily="18" charset="0"/>
            </a:rPr>
            <a:t>Computational Engine</a:t>
          </a:r>
          <a:endParaRPr lang="en-US" dirty="0">
            <a:latin typeface="+mn-lt"/>
          </a:endParaRPr>
        </a:p>
      </dgm:t>
    </dgm:pt>
    <dgm:pt modelId="{3BC808F6-8EC0-40C9-80F6-10774530623D}" type="parTrans" cxnId="{D9656BA1-D929-4C20-9B1D-9F48CC92F8EB}">
      <dgm:prSet/>
      <dgm:spPr/>
      <dgm:t>
        <a:bodyPr/>
        <a:lstStyle/>
        <a:p>
          <a:endParaRPr lang="en-US"/>
        </a:p>
      </dgm:t>
    </dgm:pt>
    <dgm:pt modelId="{2F9D7BE8-D73A-4C4B-998C-079673D8658A}" type="sibTrans" cxnId="{D9656BA1-D929-4C20-9B1D-9F48CC92F8EB}">
      <dgm:prSet/>
      <dgm:spPr/>
      <dgm:t>
        <a:bodyPr/>
        <a:lstStyle/>
        <a:p>
          <a:endParaRPr lang="en-US"/>
        </a:p>
      </dgm:t>
    </dgm:pt>
    <dgm:pt modelId="{253BD93B-CED6-4356-901C-03D2BE1D2E3B}">
      <dgm:prSet phldrT="[Text]" custT="1"/>
      <dgm:spPr/>
      <dgm:t>
        <a:bodyPr anchor="ctr" anchorCtr="0"/>
        <a:lstStyle/>
        <a:p>
          <a:r>
            <a:rPr lang="en-US" sz="2000" dirty="0">
              <a:latin typeface="+mn-lt"/>
              <a:ea typeface="Cambria" panose="02040503050406030204" pitchFamily="18" charset="0"/>
            </a:rPr>
            <a:t>Static Field</a:t>
          </a:r>
          <a:endParaRPr lang="en-US" sz="2000" dirty="0">
            <a:latin typeface="+mn-lt"/>
          </a:endParaRPr>
        </a:p>
      </dgm:t>
    </dgm:pt>
    <dgm:pt modelId="{986429CA-CD60-462A-82A0-95CC362028E6}" type="parTrans" cxnId="{030DEA80-29D2-46BD-B4D7-BB5F66F1D94E}">
      <dgm:prSet/>
      <dgm:spPr/>
      <dgm:t>
        <a:bodyPr/>
        <a:lstStyle/>
        <a:p>
          <a:endParaRPr lang="en-US"/>
        </a:p>
      </dgm:t>
    </dgm:pt>
    <dgm:pt modelId="{4A92FEB4-CB73-45EE-82F6-B5D741013970}" type="sibTrans" cxnId="{030DEA80-29D2-46BD-B4D7-BB5F66F1D94E}">
      <dgm:prSet/>
      <dgm:spPr/>
      <dgm:t>
        <a:bodyPr/>
        <a:lstStyle/>
        <a:p>
          <a:endParaRPr lang="en-US"/>
        </a:p>
      </dgm:t>
    </dgm:pt>
    <dgm:pt modelId="{8D2FFB7E-70A0-4468-9D61-4B3E7073EEDD}">
      <dgm:prSet phldrT="[Text]" custT="1"/>
      <dgm:spPr/>
      <dgm:t>
        <a:bodyPr/>
        <a:lstStyle/>
        <a:p>
          <a:r>
            <a:rPr lang="en-US" sz="2000" dirty="0">
              <a:latin typeface="+mn-lt"/>
            </a:rPr>
            <a:t>Message Output</a:t>
          </a:r>
        </a:p>
      </dgm:t>
    </dgm:pt>
    <dgm:pt modelId="{9E200E4E-74B1-49A0-B7D7-95826C795CEC}" type="parTrans" cxnId="{0A747D47-1E86-4FBB-9FAB-F1A4FB3A8E79}">
      <dgm:prSet/>
      <dgm:spPr/>
      <dgm:t>
        <a:bodyPr/>
        <a:lstStyle/>
        <a:p>
          <a:endParaRPr lang="en-US"/>
        </a:p>
      </dgm:t>
    </dgm:pt>
    <dgm:pt modelId="{0773D8B3-A80D-4DE1-9CF0-3F381BFBDF38}" type="sibTrans" cxnId="{0A747D47-1E86-4FBB-9FAB-F1A4FB3A8E79}">
      <dgm:prSet/>
      <dgm:spPr/>
      <dgm:t>
        <a:bodyPr/>
        <a:lstStyle/>
        <a:p>
          <a:endParaRPr lang="en-US"/>
        </a:p>
      </dgm:t>
    </dgm:pt>
    <dgm:pt modelId="{358DD38D-BB78-4CA6-94AC-F79BE23465A7}">
      <dgm:prSet phldrT="[Text]" custT="1"/>
      <dgm:spPr/>
      <dgm:t>
        <a:bodyPr anchor="ctr" anchorCtr="0"/>
        <a:lstStyle/>
        <a:p>
          <a:r>
            <a:rPr lang="en-US" sz="2000" dirty="0">
              <a:latin typeface="+mn-lt"/>
              <a:ea typeface="Cambria" panose="02040503050406030204" pitchFamily="18" charset="0"/>
            </a:rPr>
            <a:t>Radiation</a:t>
          </a:r>
        </a:p>
      </dgm:t>
    </dgm:pt>
    <dgm:pt modelId="{C9A2DD32-1840-44F5-BE38-B526F6F708E4}" type="parTrans" cxnId="{3F7C7E01-2906-47E0-842E-FE11110B22C4}">
      <dgm:prSet/>
      <dgm:spPr/>
      <dgm:t>
        <a:bodyPr/>
        <a:lstStyle/>
        <a:p>
          <a:endParaRPr lang="en-US"/>
        </a:p>
      </dgm:t>
    </dgm:pt>
    <dgm:pt modelId="{38E2EA30-4AD8-4B3F-B94F-59C217EC5267}" type="sibTrans" cxnId="{3F7C7E01-2906-47E0-842E-FE11110B22C4}">
      <dgm:prSet/>
      <dgm:spPr/>
      <dgm:t>
        <a:bodyPr/>
        <a:lstStyle/>
        <a:p>
          <a:endParaRPr lang="en-US"/>
        </a:p>
      </dgm:t>
    </dgm:pt>
    <dgm:pt modelId="{1CE869A6-1B76-45D9-8B9C-7230C498FDE1}">
      <dgm:prSet phldrT="[Text]" custT="1"/>
      <dgm:spPr/>
      <dgm:t>
        <a:bodyPr anchor="ctr" anchorCtr="0"/>
        <a:lstStyle/>
        <a:p>
          <a:r>
            <a:rPr lang="en-US" sz="2000" dirty="0">
              <a:latin typeface="+mn-lt"/>
              <a:ea typeface="Cambria" panose="02040503050406030204" pitchFamily="18" charset="0"/>
            </a:rPr>
            <a:t>Propagation</a:t>
          </a:r>
        </a:p>
      </dgm:t>
    </dgm:pt>
    <dgm:pt modelId="{31BFA88E-2F2F-42F1-B129-B1117BB7979C}" type="parTrans" cxnId="{F3A69572-EDF9-4AE7-BF75-3FF5AB4B1161}">
      <dgm:prSet/>
      <dgm:spPr/>
      <dgm:t>
        <a:bodyPr/>
        <a:lstStyle/>
        <a:p>
          <a:endParaRPr lang="en-US"/>
        </a:p>
      </dgm:t>
    </dgm:pt>
    <dgm:pt modelId="{BBE698B0-E7CB-4628-824A-B2AA37B61547}" type="sibTrans" cxnId="{F3A69572-EDF9-4AE7-BF75-3FF5AB4B1161}">
      <dgm:prSet/>
      <dgm:spPr/>
      <dgm:t>
        <a:bodyPr/>
        <a:lstStyle/>
        <a:p>
          <a:endParaRPr lang="en-US"/>
        </a:p>
      </dgm:t>
    </dgm:pt>
    <dgm:pt modelId="{3D963401-AEAF-4EAD-BD66-F236A8A37AF5}">
      <dgm:prSet phldrT="[Text]" custT="1"/>
      <dgm:spPr/>
      <dgm:t>
        <a:bodyPr anchor="ctr" anchorCtr="0"/>
        <a:lstStyle/>
        <a:p>
          <a:r>
            <a:rPr lang="en-US" sz="2000" dirty="0">
              <a:latin typeface="+mn-lt"/>
              <a:ea typeface="Cambria" panose="02040503050406030204" pitchFamily="18" charset="0"/>
            </a:rPr>
            <a:t>Reflection</a:t>
          </a:r>
        </a:p>
      </dgm:t>
    </dgm:pt>
    <dgm:pt modelId="{BF5ED373-1F58-48F1-BD0B-919B67F3AE87}" type="parTrans" cxnId="{53D5368B-92F0-4398-924A-3518B3DD28A7}">
      <dgm:prSet/>
      <dgm:spPr/>
      <dgm:t>
        <a:bodyPr/>
        <a:lstStyle/>
        <a:p>
          <a:endParaRPr lang="en-US"/>
        </a:p>
      </dgm:t>
    </dgm:pt>
    <dgm:pt modelId="{5BCBE952-33EA-4E4E-850A-CFA74BE99A7B}" type="sibTrans" cxnId="{53D5368B-92F0-4398-924A-3518B3DD28A7}">
      <dgm:prSet/>
      <dgm:spPr/>
      <dgm:t>
        <a:bodyPr/>
        <a:lstStyle/>
        <a:p>
          <a:endParaRPr lang="en-US"/>
        </a:p>
      </dgm:t>
    </dgm:pt>
    <dgm:pt modelId="{98E24600-B73C-41EF-A02C-E38BAC05CE01}">
      <dgm:prSet phldrT="[Text]" custT="1"/>
      <dgm:spPr/>
      <dgm:t>
        <a:bodyPr anchor="ctr" anchorCtr="0"/>
        <a:lstStyle/>
        <a:p>
          <a:r>
            <a:rPr lang="en-US" sz="2000" dirty="0">
              <a:latin typeface="+mn-lt"/>
              <a:ea typeface="Cambria" panose="02040503050406030204" pitchFamily="18" charset="0"/>
            </a:rPr>
            <a:t>Refraction</a:t>
          </a:r>
        </a:p>
      </dgm:t>
    </dgm:pt>
    <dgm:pt modelId="{35651B2D-41C8-429E-B6ED-7BB03B6ABFD3}" type="parTrans" cxnId="{18566A2C-510F-440F-98AA-9FA25E1CFC93}">
      <dgm:prSet/>
      <dgm:spPr/>
      <dgm:t>
        <a:bodyPr/>
        <a:lstStyle/>
        <a:p>
          <a:endParaRPr lang="en-US"/>
        </a:p>
      </dgm:t>
    </dgm:pt>
    <dgm:pt modelId="{2A6066C3-734D-4588-AC6B-6D55CDE19A6D}" type="sibTrans" cxnId="{18566A2C-510F-440F-98AA-9FA25E1CFC93}">
      <dgm:prSet/>
      <dgm:spPr/>
      <dgm:t>
        <a:bodyPr/>
        <a:lstStyle/>
        <a:p>
          <a:endParaRPr lang="en-US"/>
        </a:p>
      </dgm:t>
    </dgm:pt>
    <dgm:pt modelId="{763F67D1-4F29-49D8-A768-E57330BCCBFB}">
      <dgm:prSet phldrT="[Text]" custT="1"/>
      <dgm:spPr/>
      <dgm:t>
        <a:bodyPr anchor="ctr" anchorCtr="0"/>
        <a:lstStyle/>
        <a:p>
          <a:r>
            <a:rPr lang="en-US" sz="2000" dirty="0">
              <a:latin typeface="+mn-lt"/>
              <a:ea typeface="Cambria" panose="02040503050406030204" pitchFamily="18" charset="0"/>
            </a:rPr>
            <a:t>Diffraction</a:t>
          </a:r>
        </a:p>
      </dgm:t>
    </dgm:pt>
    <dgm:pt modelId="{C72E3575-71E5-476B-A95E-A63C27804070}" type="parTrans" cxnId="{CDA0DE85-CEA5-48C7-98A0-9048E0D4C8BB}">
      <dgm:prSet/>
      <dgm:spPr/>
      <dgm:t>
        <a:bodyPr/>
        <a:lstStyle/>
        <a:p>
          <a:endParaRPr lang="en-US"/>
        </a:p>
      </dgm:t>
    </dgm:pt>
    <dgm:pt modelId="{5B56FD2F-BB8A-467C-8AB9-85E1B40C11B2}" type="sibTrans" cxnId="{CDA0DE85-CEA5-48C7-98A0-9048E0D4C8BB}">
      <dgm:prSet/>
      <dgm:spPr/>
      <dgm:t>
        <a:bodyPr/>
        <a:lstStyle/>
        <a:p>
          <a:endParaRPr lang="en-US"/>
        </a:p>
      </dgm:t>
    </dgm:pt>
    <dgm:pt modelId="{DE4304B6-1603-40B5-A95F-C5960F250EDD}">
      <dgm:prSet phldrT="[Text]" custT="1"/>
      <dgm:spPr/>
      <dgm:t>
        <a:bodyPr anchor="ctr" anchorCtr="0"/>
        <a:lstStyle/>
        <a:p>
          <a:r>
            <a:rPr lang="en-US" sz="2000" dirty="0">
              <a:latin typeface="+mn-lt"/>
              <a:ea typeface="Cambria" panose="02040503050406030204" pitchFamily="18" charset="0"/>
            </a:rPr>
            <a:t>Scattering</a:t>
          </a:r>
        </a:p>
      </dgm:t>
    </dgm:pt>
    <dgm:pt modelId="{C0F6CEBA-00EE-46D6-B996-6C20384350CB}" type="parTrans" cxnId="{DAD90F8C-F5F7-4FE0-87F5-42F24A3BB82C}">
      <dgm:prSet/>
      <dgm:spPr/>
      <dgm:t>
        <a:bodyPr/>
        <a:lstStyle/>
        <a:p>
          <a:endParaRPr lang="en-US"/>
        </a:p>
      </dgm:t>
    </dgm:pt>
    <dgm:pt modelId="{AB60AE48-0EDB-4242-837A-4D01F3EEFA11}" type="sibTrans" cxnId="{DAD90F8C-F5F7-4FE0-87F5-42F24A3BB82C}">
      <dgm:prSet/>
      <dgm:spPr/>
      <dgm:t>
        <a:bodyPr/>
        <a:lstStyle/>
        <a:p>
          <a:endParaRPr lang="en-US"/>
        </a:p>
      </dgm:t>
    </dgm:pt>
    <dgm:pt modelId="{04466BEE-FC68-46EF-96CE-1710A7ED964C}" type="pres">
      <dgm:prSet presAssocID="{D95B4478-E1A9-48E2-B2B2-667B72E874A7}" presName="diagram" presStyleCnt="0">
        <dgm:presLayoutVars>
          <dgm:chPref val="1"/>
          <dgm:dir/>
          <dgm:animOne val="branch"/>
          <dgm:animLvl val="lvl"/>
          <dgm:resizeHandles/>
        </dgm:presLayoutVars>
      </dgm:prSet>
      <dgm:spPr/>
      <dgm:t>
        <a:bodyPr/>
        <a:lstStyle/>
        <a:p>
          <a:endParaRPr lang="en-US"/>
        </a:p>
      </dgm:t>
    </dgm:pt>
    <dgm:pt modelId="{3421484A-88DB-4DB6-A4FA-91E78F252F58}" type="pres">
      <dgm:prSet presAssocID="{96BD272F-FAAB-49D5-BE1E-31ADDE6A89F6}" presName="root" presStyleCnt="0"/>
      <dgm:spPr/>
    </dgm:pt>
    <dgm:pt modelId="{054F374E-6C82-4BEE-B34D-39E4C20F00A1}" type="pres">
      <dgm:prSet presAssocID="{96BD272F-FAAB-49D5-BE1E-31ADDE6A89F6}" presName="rootComposite" presStyleCnt="0"/>
      <dgm:spPr/>
    </dgm:pt>
    <dgm:pt modelId="{3D4F1ECB-752B-4E56-8965-4967392BD727}" type="pres">
      <dgm:prSet presAssocID="{96BD272F-FAAB-49D5-BE1E-31ADDE6A89F6}" presName="rootText" presStyleLbl="node1" presStyleIdx="0" presStyleCnt="2" custScaleX="341387" custScaleY="204420" custLinFactNeighborX="-54051" custLinFactNeighborY="-5626"/>
      <dgm:spPr/>
      <dgm:t>
        <a:bodyPr/>
        <a:lstStyle/>
        <a:p>
          <a:endParaRPr lang="en-US"/>
        </a:p>
      </dgm:t>
    </dgm:pt>
    <dgm:pt modelId="{EE027B2F-64BB-48ED-B2D5-76F4B922AA51}" type="pres">
      <dgm:prSet presAssocID="{96BD272F-FAAB-49D5-BE1E-31ADDE6A89F6}" presName="rootConnector" presStyleLbl="node1" presStyleIdx="0" presStyleCnt="2"/>
      <dgm:spPr/>
      <dgm:t>
        <a:bodyPr/>
        <a:lstStyle/>
        <a:p>
          <a:endParaRPr lang="en-US"/>
        </a:p>
      </dgm:t>
    </dgm:pt>
    <dgm:pt modelId="{6CBC3805-C4E3-4183-8FCD-E5EF3C5676E2}" type="pres">
      <dgm:prSet presAssocID="{96BD272F-FAAB-49D5-BE1E-31ADDE6A89F6}" presName="childShape" presStyleCnt="0"/>
      <dgm:spPr/>
    </dgm:pt>
    <dgm:pt modelId="{E2C9D2AE-9B17-414C-A075-EFE14F910FB6}" type="pres">
      <dgm:prSet presAssocID="{87CE88B5-4291-4D5E-948F-83B12C056637}" presName="Name13" presStyleLbl="parChTrans1D2" presStyleIdx="0" presStyleCnt="10"/>
      <dgm:spPr/>
      <dgm:t>
        <a:bodyPr/>
        <a:lstStyle/>
        <a:p>
          <a:endParaRPr lang="en-US"/>
        </a:p>
      </dgm:t>
    </dgm:pt>
    <dgm:pt modelId="{5E9C3A90-2170-4D97-AE78-BDB22C72C9BE}" type="pres">
      <dgm:prSet presAssocID="{0FB30A04-F8F9-446C-BA46-AD1B10F001BB}" presName="childText" presStyleLbl="bgAcc1" presStyleIdx="0" presStyleCnt="10" custScaleX="264828" custScaleY="127117" custLinFactY="4734" custLinFactNeighborX="-54417" custLinFactNeighborY="100000">
        <dgm:presLayoutVars>
          <dgm:bulletEnabled val="1"/>
        </dgm:presLayoutVars>
      </dgm:prSet>
      <dgm:spPr/>
      <dgm:t>
        <a:bodyPr/>
        <a:lstStyle/>
        <a:p>
          <a:endParaRPr lang="en-US"/>
        </a:p>
      </dgm:t>
    </dgm:pt>
    <dgm:pt modelId="{9A4357C6-CFC2-411A-82F7-339C7AD2E974}" type="pres">
      <dgm:prSet presAssocID="{8D99AA9D-2A0B-4C65-A0F1-2A0E9738830B}" presName="Name13" presStyleLbl="parChTrans1D2" presStyleIdx="1" presStyleCnt="10"/>
      <dgm:spPr/>
      <dgm:t>
        <a:bodyPr/>
        <a:lstStyle/>
        <a:p>
          <a:endParaRPr lang="en-US"/>
        </a:p>
      </dgm:t>
    </dgm:pt>
    <dgm:pt modelId="{0C241E3D-8C50-4399-9FD6-8E668B31DC45}" type="pres">
      <dgm:prSet presAssocID="{162CD315-4B99-48F4-958D-17928D63BFCB}" presName="childText" presStyleLbl="bgAcc1" presStyleIdx="1" presStyleCnt="10" custScaleX="264828" custScaleY="127117" custLinFactY="55953" custLinFactNeighborX="-51429" custLinFactNeighborY="100000">
        <dgm:presLayoutVars>
          <dgm:bulletEnabled val="1"/>
        </dgm:presLayoutVars>
      </dgm:prSet>
      <dgm:spPr/>
      <dgm:t>
        <a:bodyPr/>
        <a:lstStyle/>
        <a:p>
          <a:endParaRPr lang="en-US"/>
        </a:p>
      </dgm:t>
    </dgm:pt>
    <dgm:pt modelId="{3B4397AD-F01B-4F52-8C6A-A20A50163649}" type="pres">
      <dgm:prSet presAssocID="{9E200E4E-74B1-49A0-B7D7-95826C795CEC}" presName="Name13" presStyleLbl="parChTrans1D2" presStyleIdx="2" presStyleCnt="10"/>
      <dgm:spPr/>
      <dgm:t>
        <a:bodyPr/>
        <a:lstStyle/>
        <a:p>
          <a:endParaRPr lang="en-US"/>
        </a:p>
      </dgm:t>
    </dgm:pt>
    <dgm:pt modelId="{3F44BF56-E9DA-452A-BEE0-BABCF43B69C0}" type="pres">
      <dgm:prSet presAssocID="{8D2FFB7E-70A0-4468-9D61-4B3E7073EEDD}" presName="childText" presStyleLbl="bgAcc1" presStyleIdx="2" presStyleCnt="10" custScaleX="264828" custScaleY="127117" custLinFactY="100000" custLinFactNeighborX="-52039" custLinFactNeighborY="105896">
        <dgm:presLayoutVars>
          <dgm:bulletEnabled val="1"/>
        </dgm:presLayoutVars>
      </dgm:prSet>
      <dgm:spPr/>
      <dgm:t>
        <a:bodyPr/>
        <a:lstStyle/>
        <a:p>
          <a:endParaRPr lang="en-US"/>
        </a:p>
      </dgm:t>
    </dgm:pt>
    <dgm:pt modelId="{5F12DF56-18D6-437B-8926-5375188BBA8F}" type="pres">
      <dgm:prSet presAssocID="{DE8CAE39-7C2A-496F-9C62-F0D576DCAC26}" presName="root" presStyleCnt="0"/>
      <dgm:spPr/>
    </dgm:pt>
    <dgm:pt modelId="{1EF763CA-E174-41DF-835E-696B630761E4}" type="pres">
      <dgm:prSet presAssocID="{DE8CAE39-7C2A-496F-9C62-F0D576DCAC26}" presName="rootComposite" presStyleCnt="0"/>
      <dgm:spPr/>
    </dgm:pt>
    <dgm:pt modelId="{25A0C48F-8F9A-4030-B85E-AFD3D95E0E0B}" type="pres">
      <dgm:prSet presAssocID="{DE8CAE39-7C2A-496F-9C62-F0D576DCAC26}" presName="rootText" presStyleLbl="node1" presStyleIdx="1" presStyleCnt="2" custScaleX="328659" custScaleY="204420" custLinFactNeighborX="17351" custLinFactNeighborY="-5626"/>
      <dgm:spPr/>
      <dgm:t>
        <a:bodyPr/>
        <a:lstStyle/>
        <a:p>
          <a:endParaRPr lang="en-US"/>
        </a:p>
      </dgm:t>
    </dgm:pt>
    <dgm:pt modelId="{D6C4CC66-5F47-4EA7-B79C-FB53DFB87F30}" type="pres">
      <dgm:prSet presAssocID="{DE8CAE39-7C2A-496F-9C62-F0D576DCAC26}" presName="rootConnector" presStyleLbl="node1" presStyleIdx="1" presStyleCnt="2"/>
      <dgm:spPr/>
      <dgm:t>
        <a:bodyPr/>
        <a:lstStyle/>
        <a:p>
          <a:endParaRPr lang="en-US"/>
        </a:p>
      </dgm:t>
    </dgm:pt>
    <dgm:pt modelId="{0F0C809D-635D-497E-AA57-EF71EB12BC71}" type="pres">
      <dgm:prSet presAssocID="{DE8CAE39-7C2A-496F-9C62-F0D576DCAC26}" presName="childShape" presStyleCnt="0"/>
      <dgm:spPr/>
    </dgm:pt>
    <dgm:pt modelId="{D8167879-4F8A-4684-9A57-FA855284EB13}" type="pres">
      <dgm:prSet presAssocID="{986429CA-CD60-462A-82A0-95CC362028E6}" presName="Name13" presStyleLbl="parChTrans1D2" presStyleIdx="3" presStyleCnt="10"/>
      <dgm:spPr/>
      <dgm:t>
        <a:bodyPr/>
        <a:lstStyle/>
        <a:p>
          <a:endParaRPr lang="en-US"/>
        </a:p>
      </dgm:t>
    </dgm:pt>
    <dgm:pt modelId="{1E65A6D8-042E-476E-98DD-5364D2960B57}" type="pres">
      <dgm:prSet presAssocID="{253BD93B-CED6-4356-901C-03D2BE1D2E3B}" presName="childText" presStyleLbl="bgAcc1" presStyleIdx="3" presStyleCnt="10" custScaleX="264828" custScaleY="110717" custLinFactNeighborX="54065" custLinFactNeighborY="-6417">
        <dgm:presLayoutVars>
          <dgm:bulletEnabled val="1"/>
        </dgm:presLayoutVars>
      </dgm:prSet>
      <dgm:spPr/>
      <dgm:t>
        <a:bodyPr/>
        <a:lstStyle/>
        <a:p>
          <a:endParaRPr lang="en-US"/>
        </a:p>
      </dgm:t>
    </dgm:pt>
    <dgm:pt modelId="{0EB5AF71-45BE-4EEA-9C31-4E4C70DF629D}" type="pres">
      <dgm:prSet presAssocID="{C9A2DD32-1840-44F5-BE38-B526F6F708E4}" presName="Name13" presStyleLbl="parChTrans1D2" presStyleIdx="4" presStyleCnt="10"/>
      <dgm:spPr/>
      <dgm:t>
        <a:bodyPr/>
        <a:lstStyle/>
        <a:p>
          <a:endParaRPr lang="en-US"/>
        </a:p>
      </dgm:t>
    </dgm:pt>
    <dgm:pt modelId="{8A0922F7-6788-4194-B765-E111788AC6DA}" type="pres">
      <dgm:prSet presAssocID="{358DD38D-BB78-4CA6-94AC-F79BE23465A7}" presName="childText" presStyleLbl="bgAcc1" presStyleIdx="4" presStyleCnt="10" custScaleX="264828" custScaleY="110717" custLinFactNeighborX="58850" custLinFactNeighborY="2354">
        <dgm:presLayoutVars>
          <dgm:bulletEnabled val="1"/>
        </dgm:presLayoutVars>
      </dgm:prSet>
      <dgm:spPr/>
      <dgm:t>
        <a:bodyPr/>
        <a:lstStyle/>
        <a:p>
          <a:endParaRPr lang="en-US"/>
        </a:p>
      </dgm:t>
    </dgm:pt>
    <dgm:pt modelId="{E876C2B6-CA61-4EA0-8579-F299EB1AFB63}" type="pres">
      <dgm:prSet presAssocID="{31BFA88E-2F2F-42F1-B129-B1117BB7979C}" presName="Name13" presStyleLbl="parChTrans1D2" presStyleIdx="5" presStyleCnt="10"/>
      <dgm:spPr/>
      <dgm:t>
        <a:bodyPr/>
        <a:lstStyle/>
        <a:p>
          <a:endParaRPr lang="en-US"/>
        </a:p>
      </dgm:t>
    </dgm:pt>
    <dgm:pt modelId="{316EF605-CE59-496F-9DE5-A8D5FC40105A}" type="pres">
      <dgm:prSet presAssocID="{1CE869A6-1B76-45D9-8B9C-7230C498FDE1}" presName="childText" presStyleLbl="bgAcc1" presStyleIdx="5" presStyleCnt="10" custScaleX="264828" custScaleY="110717" custLinFactNeighborX="58850" custLinFactNeighborY="2354">
        <dgm:presLayoutVars>
          <dgm:bulletEnabled val="1"/>
        </dgm:presLayoutVars>
      </dgm:prSet>
      <dgm:spPr/>
      <dgm:t>
        <a:bodyPr/>
        <a:lstStyle/>
        <a:p>
          <a:endParaRPr lang="en-US"/>
        </a:p>
      </dgm:t>
    </dgm:pt>
    <dgm:pt modelId="{54F578A4-B376-4927-AE31-A004009290C9}" type="pres">
      <dgm:prSet presAssocID="{BF5ED373-1F58-48F1-BD0B-919B67F3AE87}" presName="Name13" presStyleLbl="parChTrans1D2" presStyleIdx="6" presStyleCnt="10"/>
      <dgm:spPr/>
      <dgm:t>
        <a:bodyPr/>
        <a:lstStyle/>
        <a:p>
          <a:endParaRPr lang="en-US"/>
        </a:p>
      </dgm:t>
    </dgm:pt>
    <dgm:pt modelId="{9E1F2E17-CFA8-49E5-9D5B-8957A3DB2B95}" type="pres">
      <dgm:prSet presAssocID="{3D963401-AEAF-4EAD-BD66-F236A8A37AF5}" presName="childText" presStyleLbl="bgAcc1" presStyleIdx="6" presStyleCnt="10" custScaleX="264828" custScaleY="110717" custLinFactNeighborX="58850" custLinFactNeighborY="2354">
        <dgm:presLayoutVars>
          <dgm:bulletEnabled val="1"/>
        </dgm:presLayoutVars>
      </dgm:prSet>
      <dgm:spPr/>
      <dgm:t>
        <a:bodyPr/>
        <a:lstStyle/>
        <a:p>
          <a:endParaRPr lang="en-US"/>
        </a:p>
      </dgm:t>
    </dgm:pt>
    <dgm:pt modelId="{0AEADD49-BFFF-4C78-ADAA-F09C6B4B991A}" type="pres">
      <dgm:prSet presAssocID="{35651B2D-41C8-429E-B6ED-7BB03B6ABFD3}" presName="Name13" presStyleLbl="parChTrans1D2" presStyleIdx="7" presStyleCnt="10"/>
      <dgm:spPr/>
      <dgm:t>
        <a:bodyPr/>
        <a:lstStyle/>
        <a:p>
          <a:endParaRPr lang="en-US"/>
        </a:p>
      </dgm:t>
    </dgm:pt>
    <dgm:pt modelId="{16975384-7A09-477B-8B02-52082422581A}" type="pres">
      <dgm:prSet presAssocID="{98E24600-B73C-41EF-A02C-E38BAC05CE01}" presName="childText" presStyleLbl="bgAcc1" presStyleIdx="7" presStyleCnt="10" custScaleX="264828" custScaleY="110717" custLinFactNeighborX="58850" custLinFactNeighborY="2354">
        <dgm:presLayoutVars>
          <dgm:bulletEnabled val="1"/>
        </dgm:presLayoutVars>
      </dgm:prSet>
      <dgm:spPr/>
      <dgm:t>
        <a:bodyPr/>
        <a:lstStyle/>
        <a:p>
          <a:endParaRPr lang="en-US"/>
        </a:p>
      </dgm:t>
    </dgm:pt>
    <dgm:pt modelId="{2E34ACF1-229B-4960-ADC3-571EAB952691}" type="pres">
      <dgm:prSet presAssocID="{C72E3575-71E5-476B-A95E-A63C27804070}" presName="Name13" presStyleLbl="parChTrans1D2" presStyleIdx="8" presStyleCnt="10"/>
      <dgm:spPr/>
      <dgm:t>
        <a:bodyPr/>
        <a:lstStyle/>
        <a:p>
          <a:endParaRPr lang="en-US"/>
        </a:p>
      </dgm:t>
    </dgm:pt>
    <dgm:pt modelId="{F49A61E6-F8E7-4172-96EF-14D85033AA51}" type="pres">
      <dgm:prSet presAssocID="{763F67D1-4F29-49D8-A768-E57330BCCBFB}" presName="childText" presStyleLbl="bgAcc1" presStyleIdx="8" presStyleCnt="10" custScaleX="264828" custScaleY="110717" custLinFactNeighborX="58850" custLinFactNeighborY="2354">
        <dgm:presLayoutVars>
          <dgm:bulletEnabled val="1"/>
        </dgm:presLayoutVars>
      </dgm:prSet>
      <dgm:spPr/>
      <dgm:t>
        <a:bodyPr/>
        <a:lstStyle/>
        <a:p>
          <a:endParaRPr lang="en-US"/>
        </a:p>
      </dgm:t>
    </dgm:pt>
    <dgm:pt modelId="{6269963A-EBE6-49CE-B6D3-465D312E8216}" type="pres">
      <dgm:prSet presAssocID="{C0F6CEBA-00EE-46D6-B996-6C20384350CB}" presName="Name13" presStyleLbl="parChTrans1D2" presStyleIdx="9" presStyleCnt="10"/>
      <dgm:spPr/>
      <dgm:t>
        <a:bodyPr/>
        <a:lstStyle/>
        <a:p>
          <a:endParaRPr lang="en-US"/>
        </a:p>
      </dgm:t>
    </dgm:pt>
    <dgm:pt modelId="{8C55286B-D0E8-408B-B4D1-F6363894D4A1}" type="pres">
      <dgm:prSet presAssocID="{DE4304B6-1603-40B5-A95F-C5960F250EDD}" presName="childText" presStyleLbl="bgAcc1" presStyleIdx="9" presStyleCnt="10" custScaleX="264828" custLinFactNeighborX="58850" custLinFactNeighborY="2354">
        <dgm:presLayoutVars>
          <dgm:bulletEnabled val="1"/>
        </dgm:presLayoutVars>
      </dgm:prSet>
      <dgm:spPr/>
      <dgm:t>
        <a:bodyPr/>
        <a:lstStyle/>
        <a:p>
          <a:endParaRPr lang="en-US"/>
        </a:p>
      </dgm:t>
    </dgm:pt>
  </dgm:ptLst>
  <dgm:cxnLst>
    <dgm:cxn modelId="{35487878-E3BE-4ADF-A0D7-4CF0568015E8}" type="presOf" srcId="{87CE88B5-4291-4D5E-948F-83B12C056637}" destId="{E2C9D2AE-9B17-414C-A075-EFE14F910FB6}" srcOrd="0" destOrd="0" presId="urn:microsoft.com/office/officeart/2005/8/layout/hierarchy3"/>
    <dgm:cxn modelId="{BC2E668F-38DE-454F-B44C-5263772E9EB4}" type="presOf" srcId="{BF5ED373-1F58-48F1-BD0B-919B67F3AE87}" destId="{54F578A4-B376-4927-AE31-A004009290C9}" srcOrd="0" destOrd="0" presId="urn:microsoft.com/office/officeart/2005/8/layout/hierarchy3"/>
    <dgm:cxn modelId="{06356656-DC43-42FF-A364-45A783713985}" type="presOf" srcId="{C9A2DD32-1840-44F5-BE38-B526F6F708E4}" destId="{0EB5AF71-45BE-4EEA-9C31-4E4C70DF629D}" srcOrd="0" destOrd="0" presId="urn:microsoft.com/office/officeart/2005/8/layout/hierarchy3"/>
    <dgm:cxn modelId="{53D5368B-92F0-4398-924A-3518B3DD28A7}" srcId="{DE8CAE39-7C2A-496F-9C62-F0D576DCAC26}" destId="{3D963401-AEAF-4EAD-BD66-F236A8A37AF5}" srcOrd="3" destOrd="0" parTransId="{BF5ED373-1F58-48F1-BD0B-919B67F3AE87}" sibTransId="{5BCBE952-33EA-4E4E-850A-CFA74BE99A7B}"/>
    <dgm:cxn modelId="{F3A69572-EDF9-4AE7-BF75-3FF5AB4B1161}" srcId="{DE8CAE39-7C2A-496F-9C62-F0D576DCAC26}" destId="{1CE869A6-1B76-45D9-8B9C-7230C498FDE1}" srcOrd="2" destOrd="0" parTransId="{31BFA88E-2F2F-42F1-B129-B1117BB7979C}" sibTransId="{BBE698B0-E7CB-4628-824A-B2AA37B61547}"/>
    <dgm:cxn modelId="{3EF67FF3-3B4D-4DED-9D38-208F63BA3601}" type="presOf" srcId="{C0F6CEBA-00EE-46D6-B996-6C20384350CB}" destId="{6269963A-EBE6-49CE-B6D3-465D312E8216}" srcOrd="0" destOrd="0" presId="urn:microsoft.com/office/officeart/2005/8/layout/hierarchy3"/>
    <dgm:cxn modelId="{B7A18461-911B-4F53-8531-10D33F7DA7D1}" type="presOf" srcId="{DE8CAE39-7C2A-496F-9C62-F0D576DCAC26}" destId="{D6C4CC66-5F47-4EA7-B79C-FB53DFB87F30}" srcOrd="1" destOrd="0" presId="urn:microsoft.com/office/officeart/2005/8/layout/hierarchy3"/>
    <dgm:cxn modelId="{0A747D47-1E86-4FBB-9FAB-F1A4FB3A8E79}" srcId="{96BD272F-FAAB-49D5-BE1E-31ADDE6A89F6}" destId="{8D2FFB7E-70A0-4468-9D61-4B3E7073EEDD}" srcOrd="2" destOrd="0" parTransId="{9E200E4E-74B1-49A0-B7D7-95826C795CEC}" sibTransId="{0773D8B3-A80D-4DE1-9CF0-3F381BFBDF38}"/>
    <dgm:cxn modelId="{AE3119E1-FB46-446C-9EAB-0E3D58BF264A}" type="presOf" srcId="{96BD272F-FAAB-49D5-BE1E-31ADDE6A89F6}" destId="{3D4F1ECB-752B-4E56-8965-4967392BD727}" srcOrd="0" destOrd="0" presId="urn:microsoft.com/office/officeart/2005/8/layout/hierarchy3"/>
    <dgm:cxn modelId="{DAD90F8C-F5F7-4FE0-87F5-42F24A3BB82C}" srcId="{DE8CAE39-7C2A-496F-9C62-F0D576DCAC26}" destId="{DE4304B6-1603-40B5-A95F-C5960F250EDD}" srcOrd="6" destOrd="0" parTransId="{C0F6CEBA-00EE-46D6-B996-6C20384350CB}" sibTransId="{AB60AE48-0EDB-4242-837A-4D01F3EEFA11}"/>
    <dgm:cxn modelId="{29EF73E8-59B7-46DC-B2EA-A3071FD08F5E}" srcId="{96BD272F-FAAB-49D5-BE1E-31ADDE6A89F6}" destId="{0FB30A04-F8F9-446C-BA46-AD1B10F001BB}" srcOrd="0" destOrd="0" parTransId="{87CE88B5-4291-4D5E-948F-83B12C056637}" sibTransId="{2F9F8BB7-9DA8-4D30-B002-28AD02609E05}"/>
    <dgm:cxn modelId="{5B919CED-B32C-43F0-A773-CD8383C42769}" type="presOf" srcId="{1CE869A6-1B76-45D9-8B9C-7230C498FDE1}" destId="{316EF605-CE59-496F-9DE5-A8D5FC40105A}" srcOrd="0" destOrd="0" presId="urn:microsoft.com/office/officeart/2005/8/layout/hierarchy3"/>
    <dgm:cxn modelId="{8219DF85-BE76-4C39-8378-4DFEEAABC0F9}" type="presOf" srcId="{31BFA88E-2F2F-42F1-B129-B1117BB7979C}" destId="{E876C2B6-CA61-4EA0-8579-F299EB1AFB63}" srcOrd="0" destOrd="0" presId="urn:microsoft.com/office/officeart/2005/8/layout/hierarchy3"/>
    <dgm:cxn modelId="{4C5F1FC1-87F8-4BA5-ADAA-3145CA820FE5}" type="presOf" srcId="{35651B2D-41C8-429E-B6ED-7BB03B6ABFD3}" destId="{0AEADD49-BFFF-4C78-ADAA-F09C6B4B991A}" srcOrd="0" destOrd="0" presId="urn:microsoft.com/office/officeart/2005/8/layout/hierarchy3"/>
    <dgm:cxn modelId="{76432CDE-8F64-4393-B837-9D64584524F3}" srcId="{D95B4478-E1A9-48E2-B2B2-667B72E874A7}" destId="{96BD272F-FAAB-49D5-BE1E-31ADDE6A89F6}" srcOrd="0" destOrd="0" parTransId="{9302EFE7-D0DD-4DC9-9D41-2DA6C88D9669}" sibTransId="{19E51BC6-E1FC-4983-AAB8-7B360178BD70}"/>
    <dgm:cxn modelId="{CDA0DE85-CEA5-48C7-98A0-9048E0D4C8BB}" srcId="{DE8CAE39-7C2A-496F-9C62-F0D576DCAC26}" destId="{763F67D1-4F29-49D8-A768-E57330BCCBFB}" srcOrd="5" destOrd="0" parTransId="{C72E3575-71E5-476B-A95E-A63C27804070}" sibTransId="{5B56FD2F-BB8A-467C-8AB9-85E1B40C11B2}"/>
    <dgm:cxn modelId="{36936EAE-2599-437D-B2E6-FB3A6F49F440}" type="presOf" srcId="{358DD38D-BB78-4CA6-94AC-F79BE23465A7}" destId="{8A0922F7-6788-4194-B765-E111788AC6DA}" srcOrd="0" destOrd="0" presId="urn:microsoft.com/office/officeart/2005/8/layout/hierarchy3"/>
    <dgm:cxn modelId="{4B3F847E-2C42-4B3F-B459-959BB781AAAB}" type="presOf" srcId="{DE4304B6-1603-40B5-A95F-C5960F250EDD}" destId="{8C55286B-D0E8-408B-B4D1-F6363894D4A1}" srcOrd="0" destOrd="0" presId="urn:microsoft.com/office/officeart/2005/8/layout/hierarchy3"/>
    <dgm:cxn modelId="{E9654537-606C-487C-A57B-C0B2B530331E}" type="presOf" srcId="{162CD315-4B99-48F4-958D-17928D63BFCB}" destId="{0C241E3D-8C50-4399-9FD6-8E668B31DC45}" srcOrd="0" destOrd="0" presId="urn:microsoft.com/office/officeart/2005/8/layout/hierarchy3"/>
    <dgm:cxn modelId="{4F6DB13C-5DB2-40B9-8C8D-5D0C5E2691E4}" type="presOf" srcId="{3D963401-AEAF-4EAD-BD66-F236A8A37AF5}" destId="{9E1F2E17-CFA8-49E5-9D5B-8957A3DB2B95}" srcOrd="0" destOrd="0" presId="urn:microsoft.com/office/officeart/2005/8/layout/hierarchy3"/>
    <dgm:cxn modelId="{55F9FB02-AAD5-4DAF-AD53-28F841364CFD}" type="presOf" srcId="{C72E3575-71E5-476B-A95E-A63C27804070}" destId="{2E34ACF1-229B-4960-ADC3-571EAB952691}" srcOrd="0" destOrd="0" presId="urn:microsoft.com/office/officeart/2005/8/layout/hierarchy3"/>
    <dgm:cxn modelId="{46784237-F018-4DB8-8538-FF8329108F7F}" type="presOf" srcId="{DE8CAE39-7C2A-496F-9C62-F0D576DCAC26}" destId="{25A0C48F-8F9A-4030-B85E-AFD3D95E0E0B}" srcOrd="0" destOrd="0" presId="urn:microsoft.com/office/officeart/2005/8/layout/hierarchy3"/>
    <dgm:cxn modelId="{6FD4418F-5068-4223-8D33-B854C76CA679}" type="presOf" srcId="{0FB30A04-F8F9-446C-BA46-AD1B10F001BB}" destId="{5E9C3A90-2170-4D97-AE78-BDB22C72C9BE}" srcOrd="0" destOrd="0" presId="urn:microsoft.com/office/officeart/2005/8/layout/hierarchy3"/>
    <dgm:cxn modelId="{030DEA80-29D2-46BD-B4D7-BB5F66F1D94E}" srcId="{DE8CAE39-7C2A-496F-9C62-F0D576DCAC26}" destId="{253BD93B-CED6-4356-901C-03D2BE1D2E3B}" srcOrd="0" destOrd="0" parTransId="{986429CA-CD60-462A-82A0-95CC362028E6}" sibTransId="{4A92FEB4-CB73-45EE-82F6-B5D741013970}"/>
    <dgm:cxn modelId="{6A471CA4-111B-4D8C-8C61-82085C4F22B7}" type="presOf" srcId="{253BD93B-CED6-4356-901C-03D2BE1D2E3B}" destId="{1E65A6D8-042E-476E-98DD-5364D2960B57}" srcOrd="0" destOrd="0" presId="urn:microsoft.com/office/officeart/2005/8/layout/hierarchy3"/>
    <dgm:cxn modelId="{4AF5ADEE-A725-48B1-B97C-15FB59E15177}" type="presOf" srcId="{8D2FFB7E-70A0-4468-9D61-4B3E7073EEDD}" destId="{3F44BF56-E9DA-452A-BEE0-BABCF43B69C0}" srcOrd="0" destOrd="0" presId="urn:microsoft.com/office/officeart/2005/8/layout/hierarchy3"/>
    <dgm:cxn modelId="{3F7C7E01-2906-47E0-842E-FE11110B22C4}" srcId="{DE8CAE39-7C2A-496F-9C62-F0D576DCAC26}" destId="{358DD38D-BB78-4CA6-94AC-F79BE23465A7}" srcOrd="1" destOrd="0" parTransId="{C9A2DD32-1840-44F5-BE38-B526F6F708E4}" sibTransId="{38E2EA30-4AD8-4B3F-B94F-59C217EC5267}"/>
    <dgm:cxn modelId="{57C73E58-E789-4DA1-80E7-BD46BF9090F2}" type="presOf" srcId="{D95B4478-E1A9-48E2-B2B2-667B72E874A7}" destId="{04466BEE-FC68-46EF-96CE-1710A7ED964C}" srcOrd="0" destOrd="0" presId="urn:microsoft.com/office/officeart/2005/8/layout/hierarchy3"/>
    <dgm:cxn modelId="{18566A2C-510F-440F-98AA-9FA25E1CFC93}" srcId="{DE8CAE39-7C2A-496F-9C62-F0D576DCAC26}" destId="{98E24600-B73C-41EF-A02C-E38BAC05CE01}" srcOrd="4" destOrd="0" parTransId="{35651B2D-41C8-429E-B6ED-7BB03B6ABFD3}" sibTransId="{2A6066C3-734D-4588-AC6B-6D55CDE19A6D}"/>
    <dgm:cxn modelId="{2F95B9FB-0A79-46D4-9774-7A50EF8930C5}" type="presOf" srcId="{9E200E4E-74B1-49A0-B7D7-95826C795CEC}" destId="{3B4397AD-F01B-4F52-8C6A-A20A50163649}" srcOrd="0" destOrd="0" presId="urn:microsoft.com/office/officeart/2005/8/layout/hierarchy3"/>
    <dgm:cxn modelId="{CD38BE42-2E0C-4B9D-888B-5C4578F74E4F}" type="presOf" srcId="{763F67D1-4F29-49D8-A768-E57330BCCBFB}" destId="{F49A61E6-F8E7-4172-96EF-14D85033AA51}" srcOrd="0" destOrd="0" presId="urn:microsoft.com/office/officeart/2005/8/layout/hierarchy3"/>
    <dgm:cxn modelId="{0C66A383-2A06-4AF8-96D4-A6B0D9FAC7B0}" srcId="{96BD272F-FAAB-49D5-BE1E-31ADDE6A89F6}" destId="{162CD315-4B99-48F4-958D-17928D63BFCB}" srcOrd="1" destOrd="0" parTransId="{8D99AA9D-2A0B-4C65-A0F1-2A0E9738830B}" sibTransId="{A1216863-D227-469B-B0CA-3A838BB617B0}"/>
    <dgm:cxn modelId="{737D04E3-2CD3-4051-A1F2-9F22EB7A460D}" type="presOf" srcId="{8D99AA9D-2A0B-4C65-A0F1-2A0E9738830B}" destId="{9A4357C6-CFC2-411A-82F7-339C7AD2E974}" srcOrd="0" destOrd="0" presId="urn:microsoft.com/office/officeart/2005/8/layout/hierarchy3"/>
    <dgm:cxn modelId="{D9656BA1-D929-4C20-9B1D-9F48CC92F8EB}" srcId="{D95B4478-E1A9-48E2-B2B2-667B72E874A7}" destId="{DE8CAE39-7C2A-496F-9C62-F0D576DCAC26}" srcOrd="1" destOrd="0" parTransId="{3BC808F6-8EC0-40C9-80F6-10774530623D}" sibTransId="{2F9D7BE8-D73A-4C4B-998C-079673D8658A}"/>
    <dgm:cxn modelId="{CD7EC280-43B7-4107-9199-6A2A96D99BDE}" type="presOf" srcId="{98E24600-B73C-41EF-A02C-E38BAC05CE01}" destId="{16975384-7A09-477B-8B02-52082422581A}" srcOrd="0" destOrd="0" presId="urn:microsoft.com/office/officeart/2005/8/layout/hierarchy3"/>
    <dgm:cxn modelId="{990F74EE-5B48-4D8E-8CC0-689E58720B3D}" type="presOf" srcId="{96BD272F-FAAB-49D5-BE1E-31ADDE6A89F6}" destId="{EE027B2F-64BB-48ED-B2D5-76F4B922AA51}" srcOrd="1" destOrd="0" presId="urn:microsoft.com/office/officeart/2005/8/layout/hierarchy3"/>
    <dgm:cxn modelId="{31CCAD53-DC07-431E-B318-8736066B52FC}" type="presOf" srcId="{986429CA-CD60-462A-82A0-95CC362028E6}" destId="{D8167879-4F8A-4684-9A57-FA855284EB13}" srcOrd="0" destOrd="0" presId="urn:microsoft.com/office/officeart/2005/8/layout/hierarchy3"/>
    <dgm:cxn modelId="{C599B99E-708E-43A9-9606-E1B1D654F461}" type="presParOf" srcId="{04466BEE-FC68-46EF-96CE-1710A7ED964C}" destId="{3421484A-88DB-4DB6-A4FA-91E78F252F58}" srcOrd="0" destOrd="0" presId="urn:microsoft.com/office/officeart/2005/8/layout/hierarchy3"/>
    <dgm:cxn modelId="{813A4622-5B7E-43AA-BBB1-55F96A3EFBC8}" type="presParOf" srcId="{3421484A-88DB-4DB6-A4FA-91E78F252F58}" destId="{054F374E-6C82-4BEE-B34D-39E4C20F00A1}" srcOrd="0" destOrd="0" presId="urn:microsoft.com/office/officeart/2005/8/layout/hierarchy3"/>
    <dgm:cxn modelId="{49EA884E-E9E9-4837-99AA-1C2205501144}" type="presParOf" srcId="{054F374E-6C82-4BEE-B34D-39E4C20F00A1}" destId="{3D4F1ECB-752B-4E56-8965-4967392BD727}" srcOrd="0" destOrd="0" presId="urn:microsoft.com/office/officeart/2005/8/layout/hierarchy3"/>
    <dgm:cxn modelId="{A8B1F34F-D928-4243-91D8-0B0DB5DCEE6C}" type="presParOf" srcId="{054F374E-6C82-4BEE-B34D-39E4C20F00A1}" destId="{EE027B2F-64BB-48ED-B2D5-76F4B922AA51}" srcOrd="1" destOrd="0" presId="urn:microsoft.com/office/officeart/2005/8/layout/hierarchy3"/>
    <dgm:cxn modelId="{8CB0CB13-CA97-46E4-9A58-D2FED3D3E1B3}" type="presParOf" srcId="{3421484A-88DB-4DB6-A4FA-91E78F252F58}" destId="{6CBC3805-C4E3-4183-8FCD-E5EF3C5676E2}" srcOrd="1" destOrd="0" presId="urn:microsoft.com/office/officeart/2005/8/layout/hierarchy3"/>
    <dgm:cxn modelId="{22CEFDCD-9DD5-47E6-A95D-7384C5330F82}" type="presParOf" srcId="{6CBC3805-C4E3-4183-8FCD-E5EF3C5676E2}" destId="{E2C9D2AE-9B17-414C-A075-EFE14F910FB6}" srcOrd="0" destOrd="0" presId="urn:microsoft.com/office/officeart/2005/8/layout/hierarchy3"/>
    <dgm:cxn modelId="{4AF2CA93-436A-43C3-B782-97FDA77C4A96}" type="presParOf" srcId="{6CBC3805-C4E3-4183-8FCD-E5EF3C5676E2}" destId="{5E9C3A90-2170-4D97-AE78-BDB22C72C9BE}" srcOrd="1" destOrd="0" presId="urn:microsoft.com/office/officeart/2005/8/layout/hierarchy3"/>
    <dgm:cxn modelId="{074CD77E-14A4-4F5A-9164-08DC34DD1312}" type="presParOf" srcId="{6CBC3805-C4E3-4183-8FCD-E5EF3C5676E2}" destId="{9A4357C6-CFC2-411A-82F7-339C7AD2E974}" srcOrd="2" destOrd="0" presId="urn:microsoft.com/office/officeart/2005/8/layout/hierarchy3"/>
    <dgm:cxn modelId="{C5981FAD-4966-4488-A700-A38DFDB90675}" type="presParOf" srcId="{6CBC3805-C4E3-4183-8FCD-E5EF3C5676E2}" destId="{0C241E3D-8C50-4399-9FD6-8E668B31DC45}" srcOrd="3" destOrd="0" presId="urn:microsoft.com/office/officeart/2005/8/layout/hierarchy3"/>
    <dgm:cxn modelId="{3C5824BF-DFB4-4F8E-8574-E0CA31B35670}" type="presParOf" srcId="{6CBC3805-C4E3-4183-8FCD-E5EF3C5676E2}" destId="{3B4397AD-F01B-4F52-8C6A-A20A50163649}" srcOrd="4" destOrd="0" presId="urn:microsoft.com/office/officeart/2005/8/layout/hierarchy3"/>
    <dgm:cxn modelId="{6A19230F-DD37-4332-AC1D-E05D47BF7ECA}" type="presParOf" srcId="{6CBC3805-C4E3-4183-8FCD-E5EF3C5676E2}" destId="{3F44BF56-E9DA-452A-BEE0-BABCF43B69C0}" srcOrd="5" destOrd="0" presId="urn:microsoft.com/office/officeart/2005/8/layout/hierarchy3"/>
    <dgm:cxn modelId="{9C5837F3-5081-4E71-8C4C-19CA47E52FEF}" type="presParOf" srcId="{04466BEE-FC68-46EF-96CE-1710A7ED964C}" destId="{5F12DF56-18D6-437B-8926-5375188BBA8F}" srcOrd="1" destOrd="0" presId="urn:microsoft.com/office/officeart/2005/8/layout/hierarchy3"/>
    <dgm:cxn modelId="{D1E73678-40CA-462B-829D-F079591393E2}" type="presParOf" srcId="{5F12DF56-18D6-437B-8926-5375188BBA8F}" destId="{1EF763CA-E174-41DF-835E-696B630761E4}" srcOrd="0" destOrd="0" presId="urn:microsoft.com/office/officeart/2005/8/layout/hierarchy3"/>
    <dgm:cxn modelId="{0F08D802-E080-41BE-A7E4-DC8CC261ADFC}" type="presParOf" srcId="{1EF763CA-E174-41DF-835E-696B630761E4}" destId="{25A0C48F-8F9A-4030-B85E-AFD3D95E0E0B}" srcOrd="0" destOrd="0" presId="urn:microsoft.com/office/officeart/2005/8/layout/hierarchy3"/>
    <dgm:cxn modelId="{048A7362-792E-46DD-BA57-4AAC0B801839}" type="presParOf" srcId="{1EF763CA-E174-41DF-835E-696B630761E4}" destId="{D6C4CC66-5F47-4EA7-B79C-FB53DFB87F30}" srcOrd="1" destOrd="0" presId="urn:microsoft.com/office/officeart/2005/8/layout/hierarchy3"/>
    <dgm:cxn modelId="{7FEAB477-5A69-4E77-AA47-E1EA2429DA0D}" type="presParOf" srcId="{5F12DF56-18D6-437B-8926-5375188BBA8F}" destId="{0F0C809D-635D-497E-AA57-EF71EB12BC71}" srcOrd="1" destOrd="0" presId="urn:microsoft.com/office/officeart/2005/8/layout/hierarchy3"/>
    <dgm:cxn modelId="{6F706472-A9EC-41C5-A277-8E78D7E4F4D0}" type="presParOf" srcId="{0F0C809D-635D-497E-AA57-EF71EB12BC71}" destId="{D8167879-4F8A-4684-9A57-FA855284EB13}" srcOrd="0" destOrd="0" presId="urn:microsoft.com/office/officeart/2005/8/layout/hierarchy3"/>
    <dgm:cxn modelId="{F4AE2F0D-8D01-42C0-B955-6F610C9CBF76}" type="presParOf" srcId="{0F0C809D-635D-497E-AA57-EF71EB12BC71}" destId="{1E65A6D8-042E-476E-98DD-5364D2960B57}" srcOrd="1" destOrd="0" presId="urn:microsoft.com/office/officeart/2005/8/layout/hierarchy3"/>
    <dgm:cxn modelId="{62A6F631-B376-4116-B091-63FAFD335F33}" type="presParOf" srcId="{0F0C809D-635D-497E-AA57-EF71EB12BC71}" destId="{0EB5AF71-45BE-4EEA-9C31-4E4C70DF629D}" srcOrd="2" destOrd="0" presId="urn:microsoft.com/office/officeart/2005/8/layout/hierarchy3"/>
    <dgm:cxn modelId="{83BE9F93-082F-4139-A791-E1997ABE9169}" type="presParOf" srcId="{0F0C809D-635D-497E-AA57-EF71EB12BC71}" destId="{8A0922F7-6788-4194-B765-E111788AC6DA}" srcOrd="3" destOrd="0" presId="urn:microsoft.com/office/officeart/2005/8/layout/hierarchy3"/>
    <dgm:cxn modelId="{08162066-1B8E-4AB5-85BA-CBA718828C42}" type="presParOf" srcId="{0F0C809D-635D-497E-AA57-EF71EB12BC71}" destId="{E876C2B6-CA61-4EA0-8579-F299EB1AFB63}" srcOrd="4" destOrd="0" presId="urn:microsoft.com/office/officeart/2005/8/layout/hierarchy3"/>
    <dgm:cxn modelId="{B07C52DC-F8A7-4E3C-BCA7-72E2802E80FE}" type="presParOf" srcId="{0F0C809D-635D-497E-AA57-EF71EB12BC71}" destId="{316EF605-CE59-496F-9DE5-A8D5FC40105A}" srcOrd="5" destOrd="0" presId="urn:microsoft.com/office/officeart/2005/8/layout/hierarchy3"/>
    <dgm:cxn modelId="{1F329944-3724-4F20-BCC8-A8D34768C45C}" type="presParOf" srcId="{0F0C809D-635D-497E-AA57-EF71EB12BC71}" destId="{54F578A4-B376-4927-AE31-A004009290C9}" srcOrd="6" destOrd="0" presId="urn:microsoft.com/office/officeart/2005/8/layout/hierarchy3"/>
    <dgm:cxn modelId="{3B14A00C-56EF-4CE9-88E0-C09313553CA6}" type="presParOf" srcId="{0F0C809D-635D-497E-AA57-EF71EB12BC71}" destId="{9E1F2E17-CFA8-49E5-9D5B-8957A3DB2B95}" srcOrd="7" destOrd="0" presId="urn:microsoft.com/office/officeart/2005/8/layout/hierarchy3"/>
    <dgm:cxn modelId="{40F5FEB3-88D6-4405-9D25-AAF9B4E29600}" type="presParOf" srcId="{0F0C809D-635D-497E-AA57-EF71EB12BC71}" destId="{0AEADD49-BFFF-4C78-ADAA-F09C6B4B991A}" srcOrd="8" destOrd="0" presId="urn:microsoft.com/office/officeart/2005/8/layout/hierarchy3"/>
    <dgm:cxn modelId="{0E0FE74D-431C-42FA-BAC4-9B71EBC5A905}" type="presParOf" srcId="{0F0C809D-635D-497E-AA57-EF71EB12BC71}" destId="{16975384-7A09-477B-8B02-52082422581A}" srcOrd="9" destOrd="0" presId="urn:microsoft.com/office/officeart/2005/8/layout/hierarchy3"/>
    <dgm:cxn modelId="{E1431BE1-F9F8-42B4-86D3-EB6C641DB29D}" type="presParOf" srcId="{0F0C809D-635D-497E-AA57-EF71EB12BC71}" destId="{2E34ACF1-229B-4960-ADC3-571EAB952691}" srcOrd="10" destOrd="0" presId="urn:microsoft.com/office/officeart/2005/8/layout/hierarchy3"/>
    <dgm:cxn modelId="{E4882A74-6048-47B8-9C9E-A8F879752B69}" type="presParOf" srcId="{0F0C809D-635D-497E-AA57-EF71EB12BC71}" destId="{F49A61E6-F8E7-4172-96EF-14D85033AA51}" srcOrd="11" destOrd="0" presId="urn:microsoft.com/office/officeart/2005/8/layout/hierarchy3"/>
    <dgm:cxn modelId="{15588952-7184-4B89-B595-7D0B36AAFD9D}" type="presParOf" srcId="{0F0C809D-635D-497E-AA57-EF71EB12BC71}" destId="{6269963A-EBE6-49CE-B6D3-465D312E8216}" srcOrd="12" destOrd="0" presId="urn:microsoft.com/office/officeart/2005/8/layout/hierarchy3"/>
    <dgm:cxn modelId="{DF2E1D51-A259-47E7-88EA-E39BC67B10D0}" type="presParOf" srcId="{0F0C809D-635D-497E-AA57-EF71EB12BC71}" destId="{8C55286B-D0E8-408B-B4D1-F6363894D4A1}" srcOrd="13"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882030-043C-4DFA-995E-336527549ACE}"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C0B1DF-28B4-4934-92DA-EE5A6628ABA1}">
      <dgm:prSet/>
      <dgm:spPr/>
      <dgm:t>
        <a:bodyPr/>
        <a:lstStyle/>
        <a:p>
          <a:pPr>
            <a:lnSpc>
              <a:spcPct val="100000"/>
            </a:lnSpc>
            <a:defRPr b="1"/>
          </a:pPr>
          <a:r>
            <a:rPr lang="en-US"/>
            <a:t>Students </a:t>
          </a:r>
        </a:p>
      </dgm:t>
    </dgm:pt>
    <dgm:pt modelId="{199B0B9B-69B2-4ED1-9622-2B98414AB25A}" type="parTrans" cxnId="{454D5FC3-5303-456D-9239-E1D0F8DE9055}">
      <dgm:prSet/>
      <dgm:spPr/>
      <dgm:t>
        <a:bodyPr/>
        <a:lstStyle/>
        <a:p>
          <a:endParaRPr lang="en-US"/>
        </a:p>
      </dgm:t>
    </dgm:pt>
    <dgm:pt modelId="{E5D0F675-9B7A-4075-808B-1F1EE3F27003}" type="sibTrans" cxnId="{454D5FC3-5303-456D-9239-E1D0F8DE9055}">
      <dgm:prSet/>
      <dgm:spPr/>
      <dgm:t>
        <a:bodyPr/>
        <a:lstStyle/>
        <a:p>
          <a:endParaRPr lang="en-US"/>
        </a:p>
      </dgm:t>
    </dgm:pt>
    <dgm:pt modelId="{913AC612-41FC-4873-845D-3D33BD2B84C5}">
      <dgm:prSet/>
      <dgm:spPr/>
      <dgm:t>
        <a:bodyPr/>
        <a:lstStyle/>
        <a:p>
          <a:pPr>
            <a:lnSpc>
              <a:spcPct val="100000"/>
            </a:lnSpc>
          </a:pPr>
          <a:endParaRPr lang="en-US" dirty="0"/>
        </a:p>
        <a:p>
          <a:pPr>
            <a:lnSpc>
              <a:spcPct val="100000"/>
            </a:lnSpc>
          </a:pPr>
          <a:r>
            <a:rPr lang="en-US" dirty="0"/>
            <a:t>Visualize Invisible</a:t>
          </a:r>
        </a:p>
        <a:p>
          <a:pPr>
            <a:lnSpc>
              <a:spcPct val="100000"/>
            </a:lnSpc>
          </a:pPr>
          <a:r>
            <a:rPr lang="en-US" dirty="0"/>
            <a:t>Enhance Understanding</a:t>
          </a:r>
        </a:p>
        <a:p>
          <a:pPr>
            <a:lnSpc>
              <a:spcPct val="100000"/>
            </a:lnSpc>
          </a:pPr>
          <a:r>
            <a:rPr lang="en-US" dirty="0"/>
            <a:t>Fun to Play</a:t>
          </a:r>
        </a:p>
      </dgm:t>
    </dgm:pt>
    <dgm:pt modelId="{83EAC2F0-5DF4-45EF-A718-78B1E31A2AE2}" type="parTrans" cxnId="{48F004A3-AB1E-47BF-ACBD-471EC9858EF5}">
      <dgm:prSet/>
      <dgm:spPr/>
      <dgm:t>
        <a:bodyPr/>
        <a:lstStyle/>
        <a:p>
          <a:endParaRPr lang="en-US"/>
        </a:p>
      </dgm:t>
    </dgm:pt>
    <dgm:pt modelId="{AC860D0F-F3D4-4B82-B27E-AC42B4ACFFBC}" type="sibTrans" cxnId="{48F004A3-AB1E-47BF-ACBD-471EC9858EF5}">
      <dgm:prSet/>
      <dgm:spPr/>
      <dgm:t>
        <a:bodyPr/>
        <a:lstStyle/>
        <a:p>
          <a:endParaRPr lang="en-US"/>
        </a:p>
      </dgm:t>
    </dgm:pt>
    <dgm:pt modelId="{EA037457-221C-414D-A3EA-2E46ABE7F5BF}">
      <dgm:prSet/>
      <dgm:spPr/>
      <dgm:t>
        <a:bodyPr/>
        <a:lstStyle/>
        <a:p>
          <a:pPr>
            <a:lnSpc>
              <a:spcPct val="100000"/>
            </a:lnSpc>
            <a:defRPr b="1"/>
          </a:pPr>
          <a:r>
            <a:rPr lang="en-US"/>
            <a:t>Instructors</a:t>
          </a:r>
        </a:p>
      </dgm:t>
    </dgm:pt>
    <dgm:pt modelId="{2528ABFC-71AE-47DC-9804-9BB912808D12}" type="parTrans" cxnId="{BB31ACDC-E09A-4BA1-B6BC-F910381AB331}">
      <dgm:prSet/>
      <dgm:spPr/>
      <dgm:t>
        <a:bodyPr/>
        <a:lstStyle/>
        <a:p>
          <a:endParaRPr lang="en-US"/>
        </a:p>
      </dgm:t>
    </dgm:pt>
    <dgm:pt modelId="{A5441292-32E1-4C0D-A0DD-6E1A6A7F4FC0}" type="sibTrans" cxnId="{BB31ACDC-E09A-4BA1-B6BC-F910381AB331}">
      <dgm:prSet/>
      <dgm:spPr/>
      <dgm:t>
        <a:bodyPr/>
        <a:lstStyle/>
        <a:p>
          <a:endParaRPr lang="en-US"/>
        </a:p>
      </dgm:t>
    </dgm:pt>
    <dgm:pt modelId="{B46FFE43-0272-449B-B5B2-E522B9B1FD1F}">
      <dgm:prSet/>
      <dgm:spPr/>
      <dgm:t>
        <a:bodyPr/>
        <a:lstStyle/>
        <a:p>
          <a:pPr>
            <a:lnSpc>
              <a:spcPct val="100000"/>
            </a:lnSpc>
          </a:pPr>
          <a:endParaRPr lang="en-US" dirty="0"/>
        </a:p>
        <a:p>
          <a:pPr>
            <a:lnSpc>
              <a:spcPct val="100000"/>
            </a:lnSpc>
          </a:pPr>
          <a:r>
            <a:rPr lang="en-US" dirty="0"/>
            <a:t>Assist Instruction</a:t>
          </a:r>
        </a:p>
        <a:p>
          <a:pPr>
            <a:lnSpc>
              <a:spcPct val="100000"/>
            </a:lnSpc>
          </a:pPr>
          <a:r>
            <a:rPr lang="en-US" dirty="0"/>
            <a:t>Motivate Students</a:t>
          </a:r>
        </a:p>
        <a:p>
          <a:pPr>
            <a:lnSpc>
              <a:spcPct val="100000"/>
            </a:lnSpc>
          </a:pPr>
          <a:r>
            <a:rPr lang="en-US" dirty="0"/>
            <a:t>Tool for Term Project</a:t>
          </a:r>
        </a:p>
      </dgm:t>
    </dgm:pt>
    <dgm:pt modelId="{805EED24-CFED-4DD3-A809-49C69BBCCA8D}" type="parTrans" cxnId="{949E65E2-C49D-4F4A-B067-A9E5FDD44232}">
      <dgm:prSet/>
      <dgm:spPr/>
      <dgm:t>
        <a:bodyPr/>
        <a:lstStyle/>
        <a:p>
          <a:endParaRPr lang="en-US"/>
        </a:p>
      </dgm:t>
    </dgm:pt>
    <dgm:pt modelId="{73AEDEDF-619F-40CB-9F18-D84989BF3CC0}" type="sibTrans" cxnId="{949E65E2-C49D-4F4A-B067-A9E5FDD44232}">
      <dgm:prSet/>
      <dgm:spPr/>
      <dgm:t>
        <a:bodyPr/>
        <a:lstStyle/>
        <a:p>
          <a:endParaRPr lang="en-US"/>
        </a:p>
      </dgm:t>
    </dgm:pt>
    <dgm:pt modelId="{74607C72-6D2B-455B-89F0-AF3CF4C8EE41}">
      <dgm:prSet/>
      <dgm:spPr/>
      <dgm:t>
        <a:bodyPr/>
        <a:lstStyle/>
        <a:p>
          <a:pPr>
            <a:lnSpc>
              <a:spcPct val="100000"/>
            </a:lnSpc>
            <a:defRPr b="1"/>
          </a:pPr>
          <a:r>
            <a:rPr lang="en-US" dirty="0"/>
            <a:t>Designers</a:t>
          </a:r>
        </a:p>
      </dgm:t>
    </dgm:pt>
    <dgm:pt modelId="{72E42C69-C568-4A22-A027-BEBA3A1179E7}" type="parTrans" cxnId="{DCB90E23-EFAC-43C7-9C02-D07451F2D37F}">
      <dgm:prSet/>
      <dgm:spPr/>
      <dgm:t>
        <a:bodyPr/>
        <a:lstStyle/>
        <a:p>
          <a:endParaRPr lang="en-US"/>
        </a:p>
      </dgm:t>
    </dgm:pt>
    <dgm:pt modelId="{BCA23B1B-072E-43C4-92C2-B8755856B688}" type="sibTrans" cxnId="{DCB90E23-EFAC-43C7-9C02-D07451F2D37F}">
      <dgm:prSet/>
      <dgm:spPr/>
      <dgm:t>
        <a:bodyPr/>
        <a:lstStyle/>
        <a:p>
          <a:endParaRPr lang="en-US"/>
        </a:p>
      </dgm:t>
    </dgm:pt>
    <dgm:pt modelId="{4C0D6F65-6325-4583-A450-A97688B44E59}">
      <dgm:prSet/>
      <dgm:spPr/>
      <dgm:t>
        <a:bodyPr/>
        <a:lstStyle/>
        <a:p>
          <a:pPr>
            <a:lnSpc>
              <a:spcPct val="100000"/>
            </a:lnSpc>
          </a:pPr>
          <a:endParaRPr lang="en-US" dirty="0"/>
        </a:p>
        <a:p>
          <a:pPr>
            <a:lnSpc>
              <a:spcPct val="100000"/>
            </a:lnSpc>
          </a:pPr>
          <a:r>
            <a:rPr lang="en-US" dirty="0"/>
            <a:t>Proof of Concept</a:t>
          </a:r>
        </a:p>
        <a:p>
          <a:pPr>
            <a:lnSpc>
              <a:spcPct val="100000"/>
            </a:lnSpc>
          </a:pPr>
          <a:r>
            <a:rPr lang="en-US" dirty="0"/>
            <a:t>Optimize Design</a:t>
          </a:r>
        </a:p>
        <a:p>
          <a:pPr>
            <a:lnSpc>
              <a:spcPct val="100000"/>
            </a:lnSpc>
          </a:pPr>
          <a:r>
            <a:rPr lang="en-US" dirty="0"/>
            <a:t>Quick Demonstration</a:t>
          </a:r>
        </a:p>
      </dgm:t>
    </dgm:pt>
    <dgm:pt modelId="{29E2F25B-98B6-4048-9161-91C47D624B42}" type="parTrans" cxnId="{B44A5478-B2F4-4C2B-92D7-B1044D112E66}">
      <dgm:prSet/>
      <dgm:spPr/>
      <dgm:t>
        <a:bodyPr/>
        <a:lstStyle/>
        <a:p>
          <a:endParaRPr lang="en-US"/>
        </a:p>
      </dgm:t>
    </dgm:pt>
    <dgm:pt modelId="{50AEF109-6504-42A3-8CCA-DA5FEFF8558B}" type="sibTrans" cxnId="{B44A5478-B2F4-4C2B-92D7-B1044D112E66}">
      <dgm:prSet/>
      <dgm:spPr/>
      <dgm:t>
        <a:bodyPr/>
        <a:lstStyle/>
        <a:p>
          <a:endParaRPr lang="en-US"/>
        </a:p>
      </dgm:t>
    </dgm:pt>
    <dgm:pt modelId="{A8166881-367C-4723-AC83-8FFAD7B95509}" type="pres">
      <dgm:prSet presAssocID="{59882030-043C-4DFA-995E-336527549ACE}" presName="root" presStyleCnt="0">
        <dgm:presLayoutVars>
          <dgm:dir/>
          <dgm:resizeHandles val="exact"/>
        </dgm:presLayoutVars>
      </dgm:prSet>
      <dgm:spPr/>
      <dgm:t>
        <a:bodyPr/>
        <a:lstStyle/>
        <a:p>
          <a:endParaRPr lang="en-US"/>
        </a:p>
      </dgm:t>
    </dgm:pt>
    <dgm:pt modelId="{7E386543-70A5-4FC6-9320-920F5DE29144}" type="pres">
      <dgm:prSet presAssocID="{F6C0B1DF-28B4-4934-92DA-EE5A6628ABA1}" presName="compNode" presStyleCnt="0"/>
      <dgm:spPr/>
    </dgm:pt>
    <dgm:pt modelId="{6D8A3F50-6463-4B95-A485-638490E15733}" type="pres">
      <dgm:prSet presAssocID="{F6C0B1DF-28B4-4934-92DA-EE5A6628ABA1}" presName="iconRect" presStyleLbl="node1" presStyleIdx="0" presStyleCnt="3" custLinFactNeighborY="-2762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Books"/>
        </a:ext>
      </dgm:extLst>
    </dgm:pt>
    <dgm:pt modelId="{739DA9CE-338B-488A-883F-9340E803231B}" type="pres">
      <dgm:prSet presAssocID="{F6C0B1DF-28B4-4934-92DA-EE5A6628ABA1}" presName="iconSpace" presStyleCnt="0"/>
      <dgm:spPr/>
    </dgm:pt>
    <dgm:pt modelId="{01E6AE38-C0BB-464A-8439-A59683C1E82A}" type="pres">
      <dgm:prSet presAssocID="{F6C0B1DF-28B4-4934-92DA-EE5A6628ABA1}" presName="parTx" presStyleLbl="revTx" presStyleIdx="0" presStyleCnt="6">
        <dgm:presLayoutVars>
          <dgm:chMax val="0"/>
          <dgm:chPref val="0"/>
        </dgm:presLayoutVars>
      </dgm:prSet>
      <dgm:spPr/>
      <dgm:t>
        <a:bodyPr/>
        <a:lstStyle/>
        <a:p>
          <a:endParaRPr lang="en-US"/>
        </a:p>
      </dgm:t>
    </dgm:pt>
    <dgm:pt modelId="{5325FB95-B8FF-4D0A-837B-1B8E124AEE30}" type="pres">
      <dgm:prSet presAssocID="{F6C0B1DF-28B4-4934-92DA-EE5A6628ABA1}" presName="txSpace" presStyleCnt="0"/>
      <dgm:spPr/>
    </dgm:pt>
    <dgm:pt modelId="{D1AD3404-3BC2-4742-A93D-74AEBE9783FE}" type="pres">
      <dgm:prSet presAssocID="{F6C0B1DF-28B4-4934-92DA-EE5A6628ABA1}" presName="desTx" presStyleLbl="revTx" presStyleIdx="1" presStyleCnt="6" custScaleX="110693">
        <dgm:presLayoutVars/>
      </dgm:prSet>
      <dgm:spPr/>
      <dgm:t>
        <a:bodyPr/>
        <a:lstStyle/>
        <a:p>
          <a:endParaRPr lang="en-US"/>
        </a:p>
      </dgm:t>
    </dgm:pt>
    <dgm:pt modelId="{F4B2029C-A912-44EF-8E10-0EB61E0FAF71}" type="pres">
      <dgm:prSet presAssocID="{E5D0F675-9B7A-4075-808B-1F1EE3F27003}" presName="sibTrans" presStyleCnt="0"/>
      <dgm:spPr/>
    </dgm:pt>
    <dgm:pt modelId="{A3A9F4CD-8AAB-4B5B-92C3-005FAFD3546A}" type="pres">
      <dgm:prSet presAssocID="{EA037457-221C-414D-A3EA-2E46ABE7F5BF}" presName="compNode" presStyleCnt="0"/>
      <dgm:spPr/>
    </dgm:pt>
    <dgm:pt modelId="{AD4CC486-D747-4B0D-A269-829101113549}" type="pres">
      <dgm:prSet presAssocID="{EA037457-221C-414D-A3EA-2E46ABE7F5BF}" presName="iconRect" presStyleLbl="node1" presStyleIdx="1" presStyleCnt="3" custLinFactNeighborY="-2762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lassroom"/>
        </a:ext>
      </dgm:extLst>
    </dgm:pt>
    <dgm:pt modelId="{4D651E48-1152-49DE-BECC-0C8691F10B17}" type="pres">
      <dgm:prSet presAssocID="{EA037457-221C-414D-A3EA-2E46ABE7F5BF}" presName="iconSpace" presStyleCnt="0"/>
      <dgm:spPr/>
    </dgm:pt>
    <dgm:pt modelId="{F1925E4C-D3A0-4CA8-BF47-57C71C0D38D9}" type="pres">
      <dgm:prSet presAssocID="{EA037457-221C-414D-A3EA-2E46ABE7F5BF}" presName="parTx" presStyleLbl="revTx" presStyleIdx="2" presStyleCnt="6">
        <dgm:presLayoutVars>
          <dgm:chMax val="0"/>
          <dgm:chPref val="0"/>
        </dgm:presLayoutVars>
      </dgm:prSet>
      <dgm:spPr/>
      <dgm:t>
        <a:bodyPr/>
        <a:lstStyle/>
        <a:p>
          <a:endParaRPr lang="en-US"/>
        </a:p>
      </dgm:t>
    </dgm:pt>
    <dgm:pt modelId="{CDFAC614-E03D-488E-8307-E25B067C1452}" type="pres">
      <dgm:prSet presAssocID="{EA037457-221C-414D-A3EA-2E46ABE7F5BF}" presName="txSpace" presStyleCnt="0"/>
      <dgm:spPr/>
    </dgm:pt>
    <dgm:pt modelId="{1A246422-D293-4602-95FC-4385A4B937ED}" type="pres">
      <dgm:prSet presAssocID="{EA037457-221C-414D-A3EA-2E46ABE7F5BF}" presName="desTx" presStyleLbl="revTx" presStyleIdx="3" presStyleCnt="6">
        <dgm:presLayoutVars/>
      </dgm:prSet>
      <dgm:spPr/>
      <dgm:t>
        <a:bodyPr/>
        <a:lstStyle/>
        <a:p>
          <a:endParaRPr lang="en-US"/>
        </a:p>
      </dgm:t>
    </dgm:pt>
    <dgm:pt modelId="{B92FC247-37BB-4381-AF2D-DC1DF84C2F96}" type="pres">
      <dgm:prSet presAssocID="{A5441292-32E1-4C0D-A0DD-6E1A6A7F4FC0}" presName="sibTrans" presStyleCnt="0"/>
      <dgm:spPr/>
    </dgm:pt>
    <dgm:pt modelId="{3FD41958-5C5B-4005-852A-F9BAF6A5AD01}" type="pres">
      <dgm:prSet presAssocID="{74607C72-6D2B-455B-89F0-AF3CF4C8EE41}" presName="compNode" presStyleCnt="0"/>
      <dgm:spPr/>
    </dgm:pt>
    <dgm:pt modelId="{CFE96083-E1AF-4A60-AA38-0A8EBE480C67}" type="pres">
      <dgm:prSet presAssocID="{74607C72-6D2B-455B-89F0-AF3CF4C8EE41}" presName="iconRect" presStyleLbl="node1" presStyleIdx="2" presStyleCnt="3" custLinFactNeighborY="-2840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Head with Gears"/>
        </a:ext>
      </dgm:extLst>
    </dgm:pt>
    <dgm:pt modelId="{BC71771B-9796-4ACD-AD69-BBD6B74EE9CE}" type="pres">
      <dgm:prSet presAssocID="{74607C72-6D2B-455B-89F0-AF3CF4C8EE41}" presName="iconSpace" presStyleCnt="0"/>
      <dgm:spPr/>
    </dgm:pt>
    <dgm:pt modelId="{6749462B-AFCD-4F73-BD06-577702A813E1}" type="pres">
      <dgm:prSet presAssocID="{74607C72-6D2B-455B-89F0-AF3CF4C8EE41}" presName="parTx" presStyleLbl="revTx" presStyleIdx="4" presStyleCnt="6">
        <dgm:presLayoutVars>
          <dgm:chMax val="0"/>
          <dgm:chPref val="0"/>
        </dgm:presLayoutVars>
      </dgm:prSet>
      <dgm:spPr/>
      <dgm:t>
        <a:bodyPr/>
        <a:lstStyle/>
        <a:p>
          <a:endParaRPr lang="en-US"/>
        </a:p>
      </dgm:t>
    </dgm:pt>
    <dgm:pt modelId="{83FC46CB-3713-4E58-94B0-03919941CFDC}" type="pres">
      <dgm:prSet presAssocID="{74607C72-6D2B-455B-89F0-AF3CF4C8EE41}" presName="txSpace" presStyleCnt="0"/>
      <dgm:spPr/>
    </dgm:pt>
    <dgm:pt modelId="{2034DAFB-20B4-4936-99E9-2562BB8D524B}" type="pres">
      <dgm:prSet presAssocID="{74607C72-6D2B-455B-89F0-AF3CF4C8EE41}" presName="desTx" presStyleLbl="revTx" presStyleIdx="5" presStyleCnt="6">
        <dgm:presLayoutVars/>
      </dgm:prSet>
      <dgm:spPr/>
      <dgm:t>
        <a:bodyPr/>
        <a:lstStyle/>
        <a:p>
          <a:endParaRPr lang="en-US"/>
        </a:p>
      </dgm:t>
    </dgm:pt>
  </dgm:ptLst>
  <dgm:cxnLst>
    <dgm:cxn modelId="{368E1780-32BE-4F11-BC18-6153B0297613}" type="presOf" srcId="{913AC612-41FC-4873-845D-3D33BD2B84C5}" destId="{D1AD3404-3BC2-4742-A93D-74AEBE9783FE}" srcOrd="0" destOrd="0" presId="urn:microsoft.com/office/officeart/2018/5/layout/CenteredIconLabelDescriptionList"/>
    <dgm:cxn modelId="{5E1175BE-33F7-4BA0-B09E-3F78BD183CBC}" type="presOf" srcId="{4C0D6F65-6325-4583-A450-A97688B44E59}" destId="{2034DAFB-20B4-4936-99E9-2562BB8D524B}" srcOrd="0" destOrd="0" presId="urn:microsoft.com/office/officeart/2018/5/layout/CenteredIconLabelDescriptionList"/>
    <dgm:cxn modelId="{188D487C-7F20-441E-A1F7-3819C8911FD9}" type="presOf" srcId="{EA037457-221C-414D-A3EA-2E46ABE7F5BF}" destId="{F1925E4C-D3A0-4CA8-BF47-57C71C0D38D9}" srcOrd="0" destOrd="0" presId="urn:microsoft.com/office/officeart/2018/5/layout/CenteredIconLabelDescriptionList"/>
    <dgm:cxn modelId="{B44A5478-B2F4-4C2B-92D7-B1044D112E66}" srcId="{74607C72-6D2B-455B-89F0-AF3CF4C8EE41}" destId="{4C0D6F65-6325-4583-A450-A97688B44E59}" srcOrd="0" destOrd="0" parTransId="{29E2F25B-98B6-4048-9161-91C47D624B42}" sibTransId="{50AEF109-6504-42A3-8CCA-DA5FEFF8558B}"/>
    <dgm:cxn modelId="{433F24F4-E71B-4857-A9BC-79F470F045DC}" type="presOf" srcId="{F6C0B1DF-28B4-4934-92DA-EE5A6628ABA1}" destId="{01E6AE38-C0BB-464A-8439-A59683C1E82A}" srcOrd="0" destOrd="0" presId="urn:microsoft.com/office/officeart/2018/5/layout/CenteredIconLabelDescriptionList"/>
    <dgm:cxn modelId="{3870A254-721D-49D0-8D64-8619FAE64992}" type="presOf" srcId="{74607C72-6D2B-455B-89F0-AF3CF4C8EE41}" destId="{6749462B-AFCD-4F73-BD06-577702A813E1}" srcOrd="0" destOrd="0" presId="urn:microsoft.com/office/officeart/2018/5/layout/CenteredIconLabelDescriptionList"/>
    <dgm:cxn modelId="{DCB90E23-EFAC-43C7-9C02-D07451F2D37F}" srcId="{59882030-043C-4DFA-995E-336527549ACE}" destId="{74607C72-6D2B-455B-89F0-AF3CF4C8EE41}" srcOrd="2" destOrd="0" parTransId="{72E42C69-C568-4A22-A027-BEBA3A1179E7}" sibTransId="{BCA23B1B-072E-43C4-92C2-B8755856B688}"/>
    <dgm:cxn modelId="{454D5FC3-5303-456D-9239-E1D0F8DE9055}" srcId="{59882030-043C-4DFA-995E-336527549ACE}" destId="{F6C0B1DF-28B4-4934-92DA-EE5A6628ABA1}" srcOrd="0" destOrd="0" parTransId="{199B0B9B-69B2-4ED1-9622-2B98414AB25A}" sibTransId="{E5D0F675-9B7A-4075-808B-1F1EE3F27003}"/>
    <dgm:cxn modelId="{48F004A3-AB1E-47BF-ACBD-471EC9858EF5}" srcId="{F6C0B1DF-28B4-4934-92DA-EE5A6628ABA1}" destId="{913AC612-41FC-4873-845D-3D33BD2B84C5}" srcOrd="0" destOrd="0" parTransId="{83EAC2F0-5DF4-45EF-A718-78B1E31A2AE2}" sibTransId="{AC860D0F-F3D4-4B82-B27E-AC42B4ACFFBC}"/>
    <dgm:cxn modelId="{949E65E2-C49D-4F4A-B067-A9E5FDD44232}" srcId="{EA037457-221C-414D-A3EA-2E46ABE7F5BF}" destId="{B46FFE43-0272-449B-B5B2-E522B9B1FD1F}" srcOrd="0" destOrd="0" parTransId="{805EED24-CFED-4DD3-A809-49C69BBCCA8D}" sibTransId="{73AEDEDF-619F-40CB-9F18-D84989BF3CC0}"/>
    <dgm:cxn modelId="{0E6468A8-95C7-4537-8246-D7918CF0B189}" type="presOf" srcId="{B46FFE43-0272-449B-B5B2-E522B9B1FD1F}" destId="{1A246422-D293-4602-95FC-4385A4B937ED}" srcOrd="0" destOrd="0" presId="urn:microsoft.com/office/officeart/2018/5/layout/CenteredIconLabelDescriptionList"/>
    <dgm:cxn modelId="{10E17389-80C7-4DB6-8239-5DF27774FBBD}" type="presOf" srcId="{59882030-043C-4DFA-995E-336527549ACE}" destId="{A8166881-367C-4723-AC83-8FFAD7B95509}" srcOrd="0" destOrd="0" presId="urn:microsoft.com/office/officeart/2018/5/layout/CenteredIconLabelDescriptionList"/>
    <dgm:cxn modelId="{BB31ACDC-E09A-4BA1-B6BC-F910381AB331}" srcId="{59882030-043C-4DFA-995E-336527549ACE}" destId="{EA037457-221C-414D-A3EA-2E46ABE7F5BF}" srcOrd="1" destOrd="0" parTransId="{2528ABFC-71AE-47DC-9804-9BB912808D12}" sibTransId="{A5441292-32E1-4C0D-A0DD-6E1A6A7F4FC0}"/>
    <dgm:cxn modelId="{85F559A8-A5B4-4DFF-A781-2EAF31DD820D}" type="presParOf" srcId="{A8166881-367C-4723-AC83-8FFAD7B95509}" destId="{7E386543-70A5-4FC6-9320-920F5DE29144}" srcOrd="0" destOrd="0" presId="urn:microsoft.com/office/officeart/2018/5/layout/CenteredIconLabelDescriptionList"/>
    <dgm:cxn modelId="{43D944DD-982D-4274-AE42-C32A751A4092}" type="presParOf" srcId="{7E386543-70A5-4FC6-9320-920F5DE29144}" destId="{6D8A3F50-6463-4B95-A485-638490E15733}" srcOrd="0" destOrd="0" presId="urn:microsoft.com/office/officeart/2018/5/layout/CenteredIconLabelDescriptionList"/>
    <dgm:cxn modelId="{E879A616-04CC-4EE3-BBBC-F3DA37E01F98}" type="presParOf" srcId="{7E386543-70A5-4FC6-9320-920F5DE29144}" destId="{739DA9CE-338B-488A-883F-9340E803231B}" srcOrd="1" destOrd="0" presId="urn:microsoft.com/office/officeart/2018/5/layout/CenteredIconLabelDescriptionList"/>
    <dgm:cxn modelId="{CF1C3530-834E-4B94-A568-569B31CAD74D}" type="presParOf" srcId="{7E386543-70A5-4FC6-9320-920F5DE29144}" destId="{01E6AE38-C0BB-464A-8439-A59683C1E82A}" srcOrd="2" destOrd="0" presId="urn:microsoft.com/office/officeart/2018/5/layout/CenteredIconLabelDescriptionList"/>
    <dgm:cxn modelId="{48A3DBDF-FA9F-404A-89D8-986BED0B4DD0}" type="presParOf" srcId="{7E386543-70A5-4FC6-9320-920F5DE29144}" destId="{5325FB95-B8FF-4D0A-837B-1B8E124AEE30}" srcOrd="3" destOrd="0" presId="urn:microsoft.com/office/officeart/2018/5/layout/CenteredIconLabelDescriptionList"/>
    <dgm:cxn modelId="{6C64F6FC-2F5A-423B-AD44-59FB768CFF59}" type="presParOf" srcId="{7E386543-70A5-4FC6-9320-920F5DE29144}" destId="{D1AD3404-3BC2-4742-A93D-74AEBE9783FE}" srcOrd="4" destOrd="0" presId="urn:microsoft.com/office/officeart/2018/5/layout/CenteredIconLabelDescriptionList"/>
    <dgm:cxn modelId="{9F7B1E19-F64D-467A-9890-23575B497750}" type="presParOf" srcId="{A8166881-367C-4723-AC83-8FFAD7B95509}" destId="{F4B2029C-A912-44EF-8E10-0EB61E0FAF71}" srcOrd="1" destOrd="0" presId="urn:microsoft.com/office/officeart/2018/5/layout/CenteredIconLabelDescriptionList"/>
    <dgm:cxn modelId="{DAB5368A-992C-4A4D-84B6-07EF0DC26075}" type="presParOf" srcId="{A8166881-367C-4723-AC83-8FFAD7B95509}" destId="{A3A9F4CD-8AAB-4B5B-92C3-005FAFD3546A}" srcOrd="2" destOrd="0" presId="urn:microsoft.com/office/officeart/2018/5/layout/CenteredIconLabelDescriptionList"/>
    <dgm:cxn modelId="{E961C1AE-90C5-490D-809B-69B25C3DF6B7}" type="presParOf" srcId="{A3A9F4CD-8AAB-4B5B-92C3-005FAFD3546A}" destId="{AD4CC486-D747-4B0D-A269-829101113549}" srcOrd="0" destOrd="0" presId="urn:microsoft.com/office/officeart/2018/5/layout/CenteredIconLabelDescriptionList"/>
    <dgm:cxn modelId="{8633B4C0-0BDE-465B-813D-44C18BB5ABCB}" type="presParOf" srcId="{A3A9F4CD-8AAB-4B5B-92C3-005FAFD3546A}" destId="{4D651E48-1152-49DE-BECC-0C8691F10B17}" srcOrd="1" destOrd="0" presId="urn:microsoft.com/office/officeart/2018/5/layout/CenteredIconLabelDescriptionList"/>
    <dgm:cxn modelId="{3E05D5DC-8FF4-4148-BAA0-75670EC817F4}" type="presParOf" srcId="{A3A9F4CD-8AAB-4B5B-92C3-005FAFD3546A}" destId="{F1925E4C-D3A0-4CA8-BF47-57C71C0D38D9}" srcOrd="2" destOrd="0" presId="urn:microsoft.com/office/officeart/2018/5/layout/CenteredIconLabelDescriptionList"/>
    <dgm:cxn modelId="{011B4253-36B3-43EA-8539-19758A532778}" type="presParOf" srcId="{A3A9F4CD-8AAB-4B5B-92C3-005FAFD3546A}" destId="{CDFAC614-E03D-488E-8307-E25B067C1452}" srcOrd="3" destOrd="0" presId="urn:microsoft.com/office/officeart/2018/5/layout/CenteredIconLabelDescriptionList"/>
    <dgm:cxn modelId="{01A6D858-A5B1-45B6-ADCF-F29F342742C8}" type="presParOf" srcId="{A3A9F4CD-8AAB-4B5B-92C3-005FAFD3546A}" destId="{1A246422-D293-4602-95FC-4385A4B937ED}" srcOrd="4" destOrd="0" presId="urn:microsoft.com/office/officeart/2018/5/layout/CenteredIconLabelDescriptionList"/>
    <dgm:cxn modelId="{00B151FC-3B8C-4A5C-960D-0F06E556FB04}" type="presParOf" srcId="{A8166881-367C-4723-AC83-8FFAD7B95509}" destId="{B92FC247-37BB-4381-AF2D-DC1DF84C2F96}" srcOrd="3" destOrd="0" presId="urn:microsoft.com/office/officeart/2018/5/layout/CenteredIconLabelDescriptionList"/>
    <dgm:cxn modelId="{3763120D-8C10-4D99-89C8-DB0C4B758E8A}" type="presParOf" srcId="{A8166881-367C-4723-AC83-8FFAD7B95509}" destId="{3FD41958-5C5B-4005-852A-F9BAF6A5AD01}" srcOrd="4" destOrd="0" presId="urn:microsoft.com/office/officeart/2018/5/layout/CenteredIconLabelDescriptionList"/>
    <dgm:cxn modelId="{1B748E78-C474-4F73-821A-C513A32658C6}" type="presParOf" srcId="{3FD41958-5C5B-4005-852A-F9BAF6A5AD01}" destId="{CFE96083-E1AF-4A60-AA38-0A8EBE480C67}" srcOrd="0" destOrd="0" presId="urn:microsoft.com/office/officeart/2018/5/layout/CenteredIconLabelDescriptionList"/>
    <dgm:cxn modelId="{628F98F9-6272-4015-A5EC-5E5AF89DCD40}" type="presParOf" srcId="{3FD41958-5C5B-4005-852A-F9BAF6A5AD01}" destId="{BC71771B-9796-4ACD-AD69-BBD6B74EE9CE}" srcOrd="1" destOrd="0" presId="urn:microsoft.com/office/officeart/2018/5/layout/CenteredIconLabelDescriptionList"/>
    <dgm:cxn modelId="{A743B45F-D6D3-4E85-BA82-ECAAD4E19A48}" type="presParOf" srcId="{3FD41958-5C5B-4005-852A-F9BAF6A5AD01}" destId="{6749462B-AFCD-4F73-BD06-577702A813E1}" srcOrd="2" destOrd="0" presId="urn:microsoft.com/office/officeart/2018/5/layout/CenteredIconLabelDescriptionList"/>
    <dgm:cxn modelId="{58CFD1F6-01E8-41F3-A3E5-9D0A14A1E04D}" type="presParOf" srcId="{3FD41958-5C5B-4005-852A-F9BAF6A5AD01}" destId="{83FC46CB-3713-4E58-94B0-03919941CFDC}" srcOrd="3" destOrd="0" presId="urn:microsoft.com/office/officeart/2018/5/layout/CenteredIconLabelDescriptionList"/>
    <dgm:cxn modelId="{9E0E502D-C70F-4926-9849-91B61818ADC0}" type="presParOf" srcId="{3FD41958-5C5B-4005-852A-F9BAF6A5AD01}" destId="{2034DAFB-20B4-4936-99E9-2562BB8D524B}" srcOrd="4" destOrd="0" presId="urn:microsoft.com/office/officeart/2018/5/layout/Centered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7797F1-01A7-4933-B76A-2BB001546D8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6802CD72-2808-4140-97E7-450D51EA79D2}">
      <dgm:prSet/>
      <dgm:spPr/>
      <dgm:t>
        <a:bodyPr/>
        <a:lstStyle/>
        <a:p>
          <a:r>
            <a:rPr lang="en-US" dirty="0"/>
            <a:t>Electromagnetic Theories</a:t>
          </a:r>
        </a:p>
      </dgm:t>
    </dgm:pt>
    <dgm:pt modelId="{8C94BA37-1961-4303-ACE4-00FAD6E250F9}" type="parTrans" cxnId="{25513469-B474-4347-85E4-18945BC338C0}">
      <dgm:prSet/>
      <dgm:spPr/>
      <dgm:t>
        <a:bodyPr/>
        <a:lstStyle/>
        <a:p>
          <a:endParaRPr lang="en-US"/>
        </a:p>
      </dgm:t>
    </dgm:pt>
    <dgm:pt modelId="{DB9AF9F8-1A76-4718-A9CD-A678AFC24668}" type="sibTrans" cxnId="{25513469-B474-4347-85E4-18945BC338C0}">
      <dgm:prSet/>
      <dgm:spPr/>
      <dgm:t>
        <a:bodyPr/>
        <a:lstStyle/>
        <a:p>
          <a:endParaRPr lang="en-US"/>
        </a:p>
      </dgm:t>
    </dgm:pt>
    <dgm:pt modelId="{B3A0B32D-FE73-4D21-B497-272491A47A5F}">
      <dgm:prSet/>
      <dgm:spPr/>
      <dgm:t>
        <a:bodyPr/>
        <a:lstStyle/>
        <a:p>
          <a:r>
            <a:rPr lang="en-US"/>
            <a:t>Electromagnetic Applications</a:t>
          </a:r>
        </a:p>
      </dgm:t>
    </dgm:pt>
    <dgm:pt modelId="{A49A59F3-46D8-46EE-BA64-740CE6CA8556}" type="parTrans" cxnId="{84B08C31-05DE-4131-8C12-0503E1C2DF5A}">
      <dgm:prSet/>
      <dgm:spPr/>
      <dgm:t>
        <a:bodyPr/>
        <a:lstStyle/>
        <a:p>
          <a:endParaRPr lang="en-US"/>
        </a:p>
      </dgm:t>
    </dgm:pt>
    <dgm:pt modelId="{E9EC6875-A5B0-41BE-A74F-918DB623045D}" type="sibTrans" cxnId="{84B08C31-05DE-4131-8C12-0503E1C2DF5A}">
      <dgm:prSet/>
      <dgm:spPr/>
      <dgm:t>
        <a:bodyPr/>
        <a:lstStyle/>
        <a:p>
          <a:endParaRPr lang="en-US"/>
        </a:p>
      </dgm:t>
    </dgm:pt>
    <dgm:pt modelId="{23B0D681-3C6C-4C47-AE3A-A41823F26DD5}">
      <dgm:prSet/>
      <dgm:spPr/>
      <dgm:t>
        <a:bodyPr/>
        <a:lstStyle/>
        <a:p>
          <a:r>
            <a:rPr lang="en-US" dirty="0"/>
            <a:t>Numerical Analysis: Mie, FDTD, FEM, MoM</a:t>
          </a:r>
        </a:p>
      </dgm:t>
    </dgm:pt>
    <dgm:pt modelId="{2BC15FE2-9D73-4CE1-917E-4C20B0847E3B}" type="parTrans" cxnId="{E8019DD7-09BD-4B47-8BA9-B21D4CC2029A}">
      <dgm:prSet/>
      <dgm:spPr/>
      <dgm:t>
        <a:bodyPr/>
        <a:lstStyle/>
        <a:p>
          <a:endParaRPr lang="en-US"/>
        </a:p>
      </dgm:t>
    </dgm:pt>
    <dgm:pt modelId="{D46F855D-A4D9-41AF-B448-F9228544F332}" type="sibTrans" cxnId="{E8019DD7-09BD-4B47-8BA9-B21D4CC2029A}">
      <dgm:prSet/>
      <dgm:spPr/>
      <dgm:t>
        <a:bodyPr/>
        <a:lstStyle/>
        <a:p>
          <a:endParaRPr lang="en-US"/>
        </a:p>
      </dgm:t>
    </dgm:pt>
    <dgm:pt modelId="{44CBDFDD-6EF6-4C6B-B014-3F5850BFDD9E}">
      <dgm:prSet/>
      <dgm:spPr/>
      <dgm:t>
        <a:bodyPr/>
        <a:lstStyle/>
        <a:p>
          <a:r>
            <a:rPr lang="en-US"/>
            <a:t>Python Implementations</a:t>
          </a:r>
        </a:p>
      </dgm:t>
    </dgm:pt>
    <dgm:pt modelId="{A71D6845-B9D9-456E-856F-C270410CA3AF}" type="parTrans" cxnId="{409C6098-A912-43D0-9D5A-C50423490ECD}">
      <dgm:prSet/>
      <dgm:spPr/>
      <dgm:t>
        <a:bodyPr/>
        <a:lstStyle/>
        <a:p>
          <a:endParaRPr lang="en-US"/>
        </a:p>
      </dgm:t>
    </dgm:pt>
    <dgm:pt modelId="{1866CF76-F936-4C7B-8D81-234146D8A342}" type="sibTrans" cxnId="{409C6098-A912-43D0-9D5A-C50423490ECD}">
      <dgm:prSet/>
      <dgm:spPr/>
      <dgm:t>
        <a:bodyPr/>
        <a:lstStyle/>
        <a:p>
          <a:endParaRPr lang="en-US"/>
        </a:p>
      </dgm:t>
    </dgm:pt>
    <dgm:pt modelId="{E096EC51-07B3-4187-AF61-8944D4E92BD8}">
      <dgm:prSet/>
      <dgm:spPr/>
      <dgm:t>
        <a:bodyPr/>
        <a:lstStyle/>
        <a:p>
          <a:r>
            <a:rPr lang="en-US"/>
            <a:t>High-Performance Computing: MPI, OpenMP, GPU-CUDA</a:t>
          </a:r>
        </a:p>
      </dgm:t>
    </dgm:pt>
    <dgm:pt modelId="{14C89859-44BD-4E4D-A40B-D50D3205CAF7}" type="parTrans" cxnId="{8A8C82D3-29C2-40D5-BA2B-773D743B2F4F}">
      <dgm:prSet/>
      <dgm:spPr/>
      <dgm:t>
        <a:bodyPr/>
        <a:lstStyle/>
        <a:p>
          <a:endParaRPr lang="en-US"/>
        </a:p>
      </dgm:t>
    </dgm:pt>
    <dgm:pt modelId="{FC360FF8-A085-4BAF-92D8-CCC5D2756664}" type="sibTrans" cxnId="{8A8C82D3-29C2-40D5-BA2B-773D743B2F4F}">
      <dgm:prSet/>
      <dgm:spPr/>
      <dgm:t>
        <a:bodyPr/>
        <a:lstStyle/>
        <a:p>
          <a:endParaRPr lang="en-US"/>
        </a:p>
      </dgm:t>
    </dgm:pt>
    <dgm:pt modelId="{E21A1F2F-1923-4685-9FFD-4BDCC7EF99F9}">
      <dgm:prSet/>
      <dgm:spPr/>
      <dgm:t>
        <a:bodyPr/>
        <a:lstStyle/>
        <a:p>
          <a:r>
            <a:rPr lang="en-US"/>
            <a:t>Computer Graphics: Geometrical Modeling</a:t>
          </a:r>
        </a:p>
      </dgm:t>
    </dgm:pt>
    <dgm:pt modelId="{B15B8D5E-A335-4F1A-B508-21C64B7D0F29}" type="parTrans" cxnId="{7DFE45BC-F199-42A7-BFBC-B6B52C331325}">
      <dgm:prSet/>
      <dgm:spPr/>
      <dgm:t>
        <a:bodyPr/>
        <a:lstStyle/>
        <a:p>
          <a:endParaRPr lang="en-US"/>
        </a:p>
      </dgm:t>
    </dgm:pt>
    <dgm:pt modelId="{6FA64E87-4102-4A37-BDA5-240D110C9D1A}" type="sibTrans" cxnId="{7DFE45BC-F199-42A7-BFBC-B6B52C331325}">
      <dgm:prSet/>
      <dgm:spPr/>
      <dgm:t>
        <a:bodyPr/>
        <a:lstStyle/>
        <a:p>
          <a:endParaRPr lang="en-US"/>
        </a:p>
      </dgm:t>
    </dgm:pt>
    <dgm:pt modelId="{DAB0A8BB-A6AE-41D0-8263-61B22ACF000B}">
      <dgm:prSet/>
      <dgm:spPr/>
      <dgm:t>
        <a:bodyPr/>
        <a:lstStyle/>
        <a:p>
          <a:r>
            <a:rPr lang="en-US"/>
            <a:t>Computer Visualization: GUI, VTK</a:t>
          </a:r>
        </a:p>
      </dgm:t>
    </dgm:pt>
    <dgm:pt modelId="{DFC16F12-6E6B-43F4-887E-F8A12BEDBD30}" type="parTrans" cxnId="{2038CBD2-69C8-4BD6-85F2-F0EC9D06DD53}">
      <dgm:prSet/>
      <dgm:spPr/>
      <dgm:t>
        <a:bodyPr/>
        <a:lstStyle/>
        <a:p>
          <a:endParaRPr lang="en-US"/>
        </a:p>
      </dgm:t>
    </dgm:pt>
    <dgm:pt modelId="{C2568B28-BFF9-41E6-A3F0-0B4FC896B594}" type="sibTrans" cxnId="{2038CBD2-69C8-4BD6-85F2-F0EC9D06DD53}">
      <dgm:prSet/>
      <dgm:spPr/>
      <dgm:t>
        <a:bodyPr/>
        <a:lstStyle/>
        <a:p>
          <a:endParaRPr lang="en-US"/>
        </a:p>
      </dgm:t>
    </dgm:pt>
    <dgm:pt modelId="{AD2B36BD-2E17-49C5-96A4-6E3822A44D95}" type="pres">
      <dgm:prSet presAssocID="{747797F1-01A7-4933-B76A-2BB001546D8C}" presName="vert0" presStyleCnt="0">
        <dgm:presLayoutVars>
          <dgm:dir/>
          <dgm:animOne val="branch"/>
          <dgm:animLvl val="lvl"/>
        </dgm:presLayoutVars>
      </dgm:prSet>
      <dgm:spPr/>
      <dgm:t>
        <a:bodyPr/>
        <a:lstStyle/>
        <a:p>
          <a:endParaRPr lang="en-US"/>
        </a:p>
      </dgm:t>
    </dgm:pt>
    <dgm:pt modelId="{A8D72C61-F186-4C2C-A9C3-5778C6FF5EC5}" type="pres">
      <dgm:prSet presAssocID="{6802CD72-2808-4140-97E7-450D51EA79D2}" presName="thickLine" presStyleLbl="alignNode1" presStyleIdx="0" presStyleCnt="7"/>
      <dgm:spPr/>
    </dgm:pt>
    <dgm:pt modelId="{59A25B5D-9BA6-4E10-9B70-1A59250C8651}" type="pres">
      <dgm:prSet presAssocID="{6802CD72-2808-4140-97E7-450D51EA79D2}" presName="horz1" presStyleCnt="0"/>
      <dgm:spPr/>
    </dgm:pt>
    <dgm:pt modelId="{8539E174-0996-4FA7-8441-3530EFA64369}" type="pres">
      <dgm:prSet presAssocID="{6802CD72-2808-4140-97E7-450D51EA79D2}" presName="tx1" presStyleLbl="revTx" presStyleIdx="0" presStyleCnt="7"/>
      <dgm:spPr/>
      <dgm:t>
        <a:bodyPr/>
        <a:lstStyle/>
        <a:p>
          <a:endParaRPr lang="en-US"/>
        </a:p>
      </dgm:t>
    </dgm:pt>
    <dgm:pt modelId="{D7D90C1E-335B-4285-812B-62E287113092}" type="pres">
      <dgm:prSet presAssocID="{6802CD72-2808-4140-97E7-450D51EA79D2}" presName="vert1" presStyleCnt="0"/>
      <dgm:spPr/>
    </dgm:pt>
    <dgm:pt modelId="{2E492B18-97EF-4214-894D-7F40F186CDE3}" type="pres">
      <dgm:prSet presAssocID="{B3A0B32D-FE73-4D21-B497-272491A47A5F}" presName="thickLine" presStyleLbl="alignNode1" presStyleIdx="1" presStyleCnt="7"/>
      <dgm:spPr/>
    </dgm:pt>
    <dgm:pt modelId="{AAE8FCF5-8204-4D99-A75D-F30191173446}" type="pres">
      <dgm:prSet presAssocID="{B3A0B32D-FE73-4D21-B497-272491A47A5F}" presName="horz1" presStyleCnt="0"/>
      <dgm:spPr/>
    </dgm:pt>
    <dgm:pt modelId="{89F7BC95-B125-4E95-94AC-3A56C632EB0B}" type="pres">
      <dgm:prSet presAssocID="{B3A0B32D-FE73-4D21-B497-272491A47A5F}" presName="tx1" presStyleLbl="revTx" presStyleIdx="1" presStyleCnt="7"/>
      <dgm:spPr/>
      <dgm:t>
        <a:bodyPr/>
        <a:lstStyle/>
        <a:p>
          <a:endParaRPr lang="en-US"/>
        </a:p>
      </dgm:t>
    </dgm:pt>
    <dgm:pt modelId="{DDDE507F-B21D-4BB7-AFA5-75F768359BF4}" type="pres">
      <dgm:prSet presAssocID="{B3A0B32D-FE73-4D21-B497-272491A47A5F}" presName="vert1" presStyleCnt="0"/>
      <dgm:spPr/>
    </dgm:pt>
    <dgm:pt modelId="{019A676D-01D3-452B-8441-F21F409E1850}" type="pres">
      <dgm:prSet presAssocID="{23B0D681-3C6C-4C47-AE3A-A41823F26DD5}" presName="thickLine" presStyleLbl="alignNode1" presStyleIdx="2" presStyleCnt="7"/>
      <dgm:spPr/>
    </dgm:pt>
    <dgm:pt modelId="{C114259F-DF30-4C2E-848D-65B2E558A1F5}" type="pres">
      <dgm:prSet presAssocID="{23B0D681-3C6C-4C47-AE3A-A41823F26DD5}" presName="horz1" presStyleCnt="0"/>
      <dgm:spPr/>
    </dgm:pt>
    <dgm:pt modelId="{26E79837-57C6-442E-9114-C18B498A6297}" type="pres">
      <dgm:prSet presAssocID="{23B0D681-3C6C-4C47-AE3A-A41823F26DD5}" presName="tx1" presStyleLbl="revTx" presStyleIdx="2" presStyleCnt="7"/>
      <dgm:spPr/>
      <dgm:t>
        <a:bodyPr/>
        <a:lstStyle/>
        <a:p>
          <a:endParaRPr lang="en-US"/>
        </a:p>
      </dgm:t>
    </dgm:pt>
    <dgm:pt modelId="{B0EBEF01-1FF9-46F2-8BC7-D55B8D64AFD7}" type="pres">
      <dgm:prSet presAssocID="{23B0D681-3C6C-4C47-AE3A-A41823F26DD5}" presName="vert1" presStyleCnt="0"/>
      <dgm:spPr/>
    </dgm:pt>
    <dgm:pt modelId="{4DDAB33C-9014-416A-9CD9-E1A58A581C46}" type="pres">
      <dgm:prSet presAssocID="{44CBDFDD-6EF6-4C6B-B014-3F5850BFDD9E}" presName="thickLine" presStyleLbl="alignNode1" presStyleIdx="3" presStyleCnt="7"/>
      <dgm:spPr/>
    </dgm:pt>
    <dgm:pt modelId="{53B97635-BCB9-4D6A-80C7-CA363D82565A}" type="pres">
      <dgm:prSet presAssocID="{44CBDFDD-6EF6-4C6B-B014-3F5850BFDD9E}" presName="horz1" presStyleCnt="0"/>
      <dgm:spPr/>
    </dgm:pt>
    <dgm:pt modelId="{315D37A3-8293-4195-82A9-F089B212E4D7}" type="pres">
      <dgm:prSet presAssocID="{44CBDFDD-6EF6-4C6B-B014-3F5850BFDD9E}" presName="tx1" presStyleLbl="revTx" presStyleIdx="3" presStyleCnt="7"/>
      <dgm:spPr/>
      <dgm:t>
        <a:bodyPr/>
        <a:lstStyle/>
        <a:p>
          <a:endParaRPr lang="en-US"/>
        </a:p>
      </dgm:t>
    </dgm:pt>
    <dgm:pt modelId="{13A73D15-B85A-47FC-8405-858BED13224B}" type="pres">
      <dgm:prSet presAssocID="{44CBDFDD-6EF6-4C6B-B014-3F5850BFDD9E}" presName="vert1" presStyleCnt="0"/>
      <dgm:spPr/>
    </dgm:pt>
    <dgm:pt modelId="{B688DC7B-AB81-4EC6-A023-0E1D0066773C}" type="pres">
      <dgm:prSet presAssocID="{E096EC51-07B3-4187-AF61-8944D4E92BD8}" presName="thickLine" presStyleLbl="alignNode1" presStyleIdx="4" presStyleCnt="7"/>
      <dgm:spPr/>
    </dgm:pt>
    <dgm:pt modelId="{3D96F942-4B8A-4F54-925A-A29EA50CCFB8}" type="pres">
      <dgm:prSet presAssocID="{E096EC51-07B3-4187-AF61-8944D4E92BD8}" presName="horz1" presStyleCnt="0"/>
      <dgm:spPr/>
    </dgm:pt>
    <dgm:pt modelId="{402AA8E8-BB62-4344-A81A-9DB04449A9B8}" type="pres">
      <dgm:prSet presAssocID="{E096EC51-07B3-4187-AF61-8944D4E92BD8}" presName="tx1" presStyleLbl="revTx" presStyleIdx="4" presStyleCnt="7"/>
      <dgm:spPr/>
      <dgm:t>
        <a:bodyPr/>
        <a:lstStyle/>
        <a:p>
          <a:endParaRPr lang="en-US"/>
        </a:p>
      </dgm:t>
    </dgm:pt>
    <dgm:pt modelId="{51FAEE27-5F1E-4BCB-9C87-FB6E9FC45F1D}" type="pres">
      <dgm:prSet presAssocID="{E096EC51-07B3-4187-AF61-8944D4E92BD8}" presName="vert1" presStyleCnt="0"/>
      <dgm:spPr/>
    </dgm:pt>
    <dgm:pt modelId="{F46714C2-DBDF-468D-8F2A-7A86FD92BA62}" type="pres">
      <dgm:prSet presAssocID="{E21A1F2F-1923-4685-9FFD-4BDCC7EF99F9}" presName="thickLine" presStyleLbl="alignNode1" presStyleIdx="5" presStyleCnt="7"/>
      <dgm:spPr/>
    </dgm:pt>
    <dgm:pt modelId="{B247D499-1B70-4371-9943-A0A07ADA4420}" type="pres">
      <dgm:prSet presAssocID="{E21A1F2F-1923-4685-9FFD-4BDCC7EF99F9}" presName="horz1" presStyleCnt="0"/>
      <dgm:spPr/>
    </dgm:pt>
    <dgm:pt modelId="{8589DBAE-7C1D-43B3-A0A4-2A37CD7427EC}" type="pres">
      <dgm:prSet presAssocID="{E21A1F2F-1923-4685-9FFD-4BDCC7EF99F9}" presName="tx1" presStyleLbl="revTx" presStyleIdx="5" presStyleCnt="7"/>
      <dgm:spPr/>
      <dgm:t>
        <a:bodyPr/>
        <a:lstStyle/>
        <a:p>
          <a:endParaRPr lang="en-US"/>
        </a:p>
      </dgm:t>
    </dgm:pt>
    <dgm:pt modelId="{71E23FBA-E380-4875-9532-22CB4065EAE6}" type="pres">
      <dgm:prSet presAssocID="{E21A1F2F-1923-4685-9FFD-4BDCC7EF99F9}" presName="vert1" presStyleCnt="0"/>
      <dgm:spPr/>
    </dgm:pt>
    <dgm:pt modelId="{97B3C60A-8717-4659-AB12-2782DD20F5DC}" type="pres">
      <dgm:prSet presAssocID="{DAB0A8BB-A6AE-41D0-8263-61B22ACF000B}" presName="thickLine" presStyleLbl="alignNode1" presStyleIdx="6" presStyleCnt="7"/>
      <dgm:spPr/>
    </dgm:pt>
    <dgm:pt modelId="{6A77AEF7-6CEA-4CB8-833D-347F97C70AA6}" type="pres">
      <dgm:prSet presAssocID="{DAB0A8BB-A6AE-41D0-8263-61B22ACF000B}" presName="horz1" presStyleCnt="0"/>
      <dgm:spPr/>
    </dgm:pt>
    <dgm:pt modelId="{3B03C602-D602-40F3-9349-DAF7EA82898F}" type="pres">
      <dgm:prSet presAssocID="{DAB0A8BB-A6AE-41D0-8263-61B22ACF000B}" presName="tx1" presStyleLbl="revTx" presStyleIdx="6" presStyleCnt="7"/>
      <dgm:spPr/>
      <dgm:t>
        <a:bodyPr/>
        <a:lstStyle/>
        <a:p>
          <a:endParaRPr lang="en-US"/>
        </a:p>
      </dgm:t>
    </dgm:pt>
    <dgm:pt modelId="{5AE8D3DD-72F5-4EC5-886F-26E3378CCAC1}" type="pres">
      <dgm:prSet presAssocID="{DAB0A8BB-A6AE-41D0-8263-61B22ACF000B}" presName="vert1" presStyleCnt="0"/>
      <dgm:spPr/>
    </dgm:pt>
  </dgm:ptLst>
  <dgm:cxnLst>
    <dgm:cxn modelId="{EC4F40F7-B1C0-4783-B613-A7855F7BB497}" type="presOf" srcId="{B3A0B32D-FE73-4D21-B497-272491A47A5F}" destId="{89F7BC95-B125-4E95-94AC-3A56C632EB0B}" srcOrd="0" destOrd="0" presId="urn:microsoft.com/office/officeart/2008/layout/LinedList"/>
    <dgm:cxn modelId="{8A8C82D3-29C2-40D5-BA2B-773D743B2F4F}" srcId="{747797F1-01A7-4933-B76A-2BB001546D8C}" destId="{E096EC51-07B3-4187-AF61-8944D4E92BD8}" srcOrd="4" destOrd="0" parTransId="{14C89859-44BD-4E4D-A40B-D50D3205CAF7}" sibTransId="{FC360FF8-A085-4BAF-92D8-CCC5D2756664}"/>
    <dgm:cxn modelId="{1FA015DE-52FD-49F4-B80B-A34DFDBE72AE}" type="presOf" srcId="{23B0D681-3C6C-4C47-AE3A-A41823F26DD5}" destId="{26E79837-57C6-442E-9114-C18B498A6297}" srcOrd="0" destOrd="0" presId="urn:microsoft.com/office/officeart/2008/layout/LinedList"/>
    <dgm:cxn modelId="{84B08C31-05DE-4131-8C12-0503E1C2DF5A}" srcId="{747797F1-01A7-4933-B76A-2BB001546D8C}" destId="{B3A0B32D-FE73-4D21-B497-272491A47A5F}" srcOrd="1" destOrd="0" parTransId="{A49A59F3-46D8-46EE-BA64-740CE6CA8556}" sibTransId="{E9EC6875-A5B0-41BE-A74F-918DB623045D}"/>
    <dgm:cxn modelId="{441E8AA4-14A9-46A6-A082-B9A558E6616F}" type="presOf" srcId="{E21A1F2F-1923-4685-9FFD-4BDCC7EF99F9}" destId="{8589DBAE-7C1D-43B3-A0A4-2A37CD7427EC}" srcOrd="0" destOrd="0" presId="urn:microsoft.com/office/officeart/2008/layout/LinedList"/>
    <dgm:cxn modelId="{7DFE45BC-F199-42A7-BFBC-B6B52C331325}" srcId="{747797F1-01A7-4933-B76A-2BB001546D8C}" destId="{E21A1F2F-1923-4685-9FFD-4BDCC7EF99F9}" srcOrd="5" destOrd="0" parTransId="{B15B8D5E-A335-4F1A-B508-21C64B7D0F29}" sibTransId="{6FA64E87-4102-4A37-BDA5-240D110C9D1A}"/>
    <dgm:cxn modelId="{E8019DD7-09BD-4B47-8BA9-B21D4CC2029A}" srcId="{747797F1-01A7-4933-B76A-2BB001546D8C}" destId="{23B0D681-3C6C-4C47-AE3A-A41823F26DD5}" srcOrd="2" destOrd="0" parTransId="{2BC15FE2-9D73-4CE1-917E-4C20B0847E3B}" sibTransId="{D46F855D-A4D9-41AF-B448-F9228544F332}"/>
    <dgm:cxn modelId="{25513469-B474-4347-85E4-18945BC338C0}" srcId="{747797F1-01A7-4933-B76A-2BB001546D8C}" destId="{6802CD72-2808-4140-97E7-450D51EA79D2}" srcOrd="0" destOrd="0" parTransId="{8C94BA37-1961-4303-ACE4-00FAD6E250F9}" sibTransId="{DB9AF9F8-1A76-4718-A9CD-A678AFC24668}"/>
    <dgm:cxn modelId="{409C6098-A912-43D0-9D5A-C50423490ECD}" srcId="{747797F1-01A7-4933-B76A-2BB001546D8C}" destId="{44CBDFDD-6EF6-4C6B-B014-3F5850BFDD9E}" srcOrd="3" destOrd="0" parTransId="{A71D6845-B9D9-456E-856F-C270410CA3AF}" sibTransId="{1866CF76-F936-4C7B-8D81-234146D8A342}"/>
    <dgm:cxn modelId="{2038CBD2-69C8-4BD6-85F2-F0EC9D06DD53}" srcId="{747797F1-01A7-4933-B76A-2BB001546D8C}" destId="{DAB0A8BB-A6AE-41D0-8263-61B22ACF000B}" srcOrd="6" destOrd="0" parTransId="{DFC16F12-6E6B-43F4-887E-F8A12BEDBD30}" sibTransId="{C2568B28-BFF9-41E6-A3F0-0B4FC896B594}"/>
    <dgm:cxn modelId="{1C692904-0D8E-461A-9550-8100251CBB21}" type="presOf" srcId="{DAB0A8BB-A6AE-41D0-8263-61B22ACF000B}" destId="{3B03C602-D602-40F3-9349-DAF7EA82898F}" srcOrd="0" destOrd="0" presId="urn:microsoft.com/office/officeart/2008/layout/LinedList"/>
    <dgm:cxn modelId="{864C6D74-4713-4C59-9508-9BC72E855AC9}" type="presOf" srcId="{6802CD72-2808-4140-97E7-450D51EA79D2}" destId="{8539E174-0996-4FA7-8441-3530EFA64369}" srcOrd="0" destOrd="0" presId="urn:microsoft.com/office/officeart/2008/layout/LinedList"/>
    <dgm:cxn modelId="{5537D76B-2B12-487B-A49B-0904FE93775A}" type="presOf" srcId="{44CBDFDD-6EF6-4C6B-B014-3F5850BFDD9E}" destId="{315D37A3-8293-4195-82A9-F089B212E4D7}" srcOrd="0" destOrd="0" presId="urn:microsoft.com/office/officeart/2008/layout/LinedList"/>
    <dgm:cxn modelId="{7E2ADE1D-70CB-434F-8D40-0FEFF2D186B3}" type="presOf" srcId="{E096EC51-07B3-4187-AF61-8944D4E92BD8}" destId="{402AA8E8-BB62-4344-A81A-9DB04449A9B8}" srcOrd="0" destOrd="0" presId="urn:microsoft.com/office/officeart/2008/layout/LinedList"/>
    <dgm:cxn modelId="{92F094C9-877F-4FEB-AE3D-32B2330898E9}" type="presOf" srcId="{747797F1-01A7-4933-B76A-2BB001546D8C}" destId="{AD2B36BD-2E17-49C5-96A4-6E3822A44D95}" srcOrd="0" destOrd="0" presId="urn:microsoft.com/office/officeart/2008/layout/LinedList"/>
    <dgm:cxn modelId="{082C63F0-0A66-4239-9D16-AAFABAFA3208}" type="presParOf" srcId="{AD2B36BD-2E17-49C5-96A4-6E3822A44D95}" destId="{A8D72C61-F186-4C2C-A9C3-5778C6FF5EC5}" srcOrd="0" destOrd="0" presId="urn:microsoft.com/office/officeart/2008/layout/LinedList"/>
    <dgm:cxn modelId="{C510FAA0-BECF-4679-9A1D-59C6577659DB}" type="presParOf" srcId="{AD2B36BD-2E17-49C5-96A4-6E3822A44D95}" destId="{59A25B5D-9BA6-4E10-9B70-1A59250C8651}" srcOrd="1" destOrd="0" presId="urn:microsoft.com/office/officeart/2008/layout/LinedList"/>
    <dgm:cxn modelId="{4261D75B-FE29-423D-8DE3-3FED7640DDC2}" type="presParOf" srcId="{59A25B5D-9BA6-4E10-9B70-1A59250C8651}" destId="{8539E174-0996-4FA7-8441-3530EFA64369}" srcOrd="0" destOrd="0" presId="urn:microsoft.com/office/officeart/2008/layout/LinedList"/>
    <dgm:cxn modelId="{49E10E1F-5F26-499F-BDC1-EBCF0B830EED}" type="presParOf" srcId="{59A25B5D-9BA6-4E10-9B70-1A59250C8651}" destId="{D7D90C1E-335B-4285-812B-62E287113092}" srcOrd="1" destOrd="0" presId="urn:microsoft.com/office/officeart/2008/layout/LinedList"/>
    <dgm:cxn modelId="{667A01E2-C6BB-4645-AD22-4E5DF131A8EB}" type="presParOf" srcId="{AD2B36BD-2E17-49C5-96A4-6E3822A44D95}" destId="{2E492B18-97EF-4214-894D-7F40F186CDE3}" srcOrd="2" destOrd="0" presId="urn:microsoft.com/office/officeart/2008/layout/LinedList"/>
    <dgm:cxn modelId="{724490A2-9A97-43BC-BDE2-7EF9CF230A2D}" type="presParOf" srcId="{AD2B36BD-2E17-49C5-96A4-6E3822A44D95}" destId="{AAE8FCF5-8204-4D99-A75D-F30191173446}" srcOrd="3" destOrd="0" presId="urn:microsoft.com/office/officeart/2008/layout/LinedList"/>
    <dgm:cxn modelId="{29B63AB9-FFE3-4AF2-840D-A471B830D0E1}" type="presParOf" srcId="{AAE8FCF5-8204-4D99-A75D-F30191173446}" destId="{89F7BC95-B125-4E95-94AC-3A56C632EB0B}" srcOrd="0" destOrd="0" presId="urn:microsoft.com/office/officeart/2008/layout/LinedList"/>
    <dgm:cxn modelId="{7F717AC2-15EC-4BD4-90F1-F0EE2F77A426}" type="presParOf" srcId="{AAE8FCF5-8204-4D99-A75D-F30191173446}" destId="{DDDE507F-B21D-4BB7-AFA5-75F768359BF4}" srcOrd="1" destOrd="0" presId="urn:microsoft.com/office/officeart/2008/layout/LinedList"/>
    <dgm:cxn modelId="{B01EF846-11A4-4105-90A2-4264522ABDF4}" type="presParOf" srcId="{AD2B36BD-2E17-49C5-96A4-6E3822A44D95}" destId="{019A676D-01D3-452B-8441-F21F409E1850}" srcOrd="4" destOrd="0" presId="urn:microsoft.com/office/officeart/2008/layout/LinedList"/>
    <dgm:cxn modelId="{C8052032-0446-48B1-A913-08170FA6B9DC}" type="presParOf" srcId="{AD2B36BD-2E17-49C5-96A4-6E3822A44D95}" destId="{C114259F-DF30-4C2E-848D-65B2E558A1F5}" srcOrd="5" destOrd="0" presId="urn:microsoft.com/office/officeart/2008/layout/LinedList"/>
    <dgm:cxn modelId="{B24E263F-7322-4C2F-92CA-F4AD54884B6A}" type="presParOf" srcId="{C114259F-DF30-4C2E-848D-65B2E558A1F5}" destId="{26E79837-57C6-442E-9114-C18B498A6297}" srcOrd="0" destOrd="0" presId="urn:microsoft.com/office/officeart/2008/layout/LinedList"/>
    <dgm:cxn modelId="{B13F21AF-E613-40E9-929A-9CF9F41A6782}" type="presParOf" srcId="{C114259F-DF30-4C2E-848D-65B2E558A1F5}" destId="{B0EBEF01-1FF9-46F2-8BC7-D55B8D64AFD7}" srcOrd="1" destOrd="0" presId="urn:microsoft.com/office/officeart/2008/layout/LinedList"/>
    <dgm:cxn modelId="{E678655A-4C6A-4128-B293-F25708F09219}" type="presParOf" srcId="{AD2B36BD-2E17-49C5-96A4-6E3822A44D95}" destId="{4DDAB33C-9014-416A-9CD9-E1A58A581C46}" srcOrd="6" destOrd="0" presId="urn:microsoft.com/office/officeart/2008/layout/LinedList"/>
    <dgm:cxn modelId="{5274F0A6-0536-4981-BEC3-0B45EC015800}" type="presParOf" srcId="{AD2B36BD-2E17-49C5-96A4-6E3822A44D95}" destId="{53B97635-BCB9-4D6A-80C7-CA363D82565A}" srcOrd="7" destOrd="0" presId="urn:microsoft.com/office/officeart/2008/layout/LinedList"/>
    <dgm:cxn modelId="{0881571E-BDD5-4DB8-9F5E-B35829E546B1}" type="presParOf" srcId="{53B97635-BCB9-4D6A-80C7-CA363D82565A}" destId="{315D37A3-8293-4195-82A9-F089B212E4D7}" srcOrd="0" destOrd="0" presId="urn:microsoft.com/office/officeart/2008/layout/LinedList"/>
    <dgm:cxn modelId="{4E42D92C-AE45-41BC-9BB9-57EAB70D65D0}" type="presParOf" srcId="{53B97635-BCB9-4D6A-80C7-CA363D82565A}" destId="{13A73D15-B85A-47FC-8405-858BED13224B}" srcOrd="1" destOrd="0" presId="urn:microsoft.com/office/officeart/2008/layout/LinedList"/>
    <dgm:cxn modelId="{3C0A283A-5353-4F27-9E61-660851CD16FA}" type="presParOf" srcId="{AD2B36BD-2E17-49C5-96A4-6E3822A44D95}" destId="{B688DC7B-AB81-4EC6-A023-0E1D0066773C}" srcOrd="8" destOrd="0" presId="urn:microsoft.com/office/officeart/2008/layout/LinedList"/>
    <dgm:cxn modelId="{7FFE7AB6-2D47-40C0-9F0A-24C1327AB70D}" type="presParOf" srcId="{AD2B36BD-2E17-49C5-96A4-6E3822A44D95}" destId="{3D96F942-4B8A-4F54-925A-A29EA50CCFB8}" srcOrd="9" destOrd="0" presId="urn:microsoft.com/office/officeart/2008/layout/LinedList"/>
    <dgm:cxn modelId="{5424BD39-EFC3-4BB2-8048-6087F769A43D}" type="presParOf" srcId="{3D96F942-4B8A-4F54-925A-A29EA50CCFB8}" destId="{402AA8E8-BB62-4344-A81A-9DB04449A9B8}" srcOrd="0" destOrd="0" presId="urn:microsoft.com/office/officeart/2008/layout/LinedList"/>
    <dgm:cxn modelId="{65AD5F0B-8825-4B81-B341-0FB432B814E2}" type="presParOf" srcId="{3D96F942-4B8A-4F54-925A-A29EA50CCFB8}" destId="{51FAEE27-5F1E-4BCB-9C87-FB6E9FC45F1D}" srcOrd="1" destOrd="0" presId="urn:microsoft.com/office/officeart/2008/layout/LinedList"/>
    <dgm:cxn modelId="{149E9982-CE30-4C97-853D-A0DC041CFD35}" type="presParOf" srcId="{AD2B36BD-2E17-49C5-96A4-6E3822A44D95}" destId="{F46714C2-DBDF-468D-8F2A-7A86FD92BA62}" srcOrd="10" destOrd="0" presId="urn:microsoft.com/office/officeart/2008/layout/LinedList"/>
    <dgm:cxn modelId="{C61027DA-5F3C-4E90-84F1-3F257165A246}" type="presParOf" srcId="{AD2B36BD-2E17-49C5-96A4-6E3822A44D95}" destId="{B247D499-1B70-4371-9943-A0A07ADA4420}" srcOrd="11" destOrd="0" presId="urn:microsoft.com/office/officeart/2008/layout/LinedList"/>
    <dgm:cxn modelId="{0399A397-6823-4970-936A-5EBA77898364}" type="presParOf" srcId="{B247D499-1B70-4371-9943-A0A07ADA4420}" destId="{8589DBAE-7C1D-43B3-A0A4-2A37CD7427EC}" srcOrd="0" destOrd="0" presId="urn:microsoft.com/office/officeart/2008/layout/LinedList"/>
    <dgm:cxn modelId="{96981E0A-FC02-4626-B2D5-022CA46E71BB}" type="presParOf" srcId="{B247D499-1B70-4371-9943-A0A07ADA4420}" destId="{71E23FBA-E380-4875-9532-22CB4065EAE6}" srcOrd="1" destOrd="0" presId="urn:microsoft.com/office/officeart/2008/layout/LinedList"/>
    <dgm:cxn modelId="{634DF8D7-FF77-4DE4-A40C-E0A79CCC7DDD}" type="presParOf" srcId="{AD2B36BD-2E17-49C5-96A4-6E3822A44D95}" destId="{97B3C60A-8717-4659-AB12-2782DD20F5DC}" srcOrd="12" destOrd="0" presId="urn:microsoft.com/office/officeart/2008/layout/LinedList"/>
    <dgm:cxn modelId="{52E6BA39-1B73-4F35-BB4F-EDC1FB492467}" type="presParOf" srcId="{AD2B36BD-2E17-49C5-96A4-6E3822A44D95}" destId="{6A77AEF7-6CEA-4CB8-833D-347F97C70AA6}" srcOrd="13" destOrd="0" presId="urn:microsoft.com/office/officeart/2008/layout/LinedList"/>
    <dgm:cxn modelId="{1F098871-91A8-4B0F-BAAB-58D088732BAC}" type="presParOf" srcId="{6A77AEF7-6CEA-4CB8-833D-347F97C70AA6}" destId="{3B03C602-D602-40F3-9349-DAF7EA82898F}" srcOrd="0" destOrd="0" presId="urn:microsoft.com/office/officeart/2008/layout/LinedList"/>
    <dgm:cxn modelId="{01B9807A-51C4-4331-B582-209590AA26E2}" type="presParOf" srcId="{6A77AEF7-6CEA-4CB8-833D-347F97C70AA6}" destId="{5AE8D3DD-72F5-4EC5-886F-26E3378CCAC1}"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E8B334A-5E0B-4DCE-87CF-DB64E26EB060}"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6706E0B7-53D3-4E78-AFA6-F56E9782ADE8}">
      <dgm:prSet/>
      <dgm:spPr/>
      <dgm:t>
        <a:bodyPr/>
        <a:lstStyle/>
        <a:p>
          <a:r>
            <a:rPr lang="en-US" dirty="0"/>
            <a:t>Steep learning curve: </a:t>
          </a:r>
        </a:p>
      </dgm:t>
    </dgm:pt>
    <dgm:pt modelId="{6EDC1F67-0672-417B-BC72-9D520D5EFA13}" type="parTrans" cxnId="{014F4C94-E3BE-4F60-912D-550D141E9FFF}">
      <dgm:prSet/>
      <dgm:spPr/>
      <dgm:t>
        <a:bodyPr/>
        <a:lstStyle/>
        <a:p>
          <a:endParaRPr lang="en-US"/>
        </a:p>
      </dgm:t>
    </dgm:pt>
    <dgm:pt modelId="{333DB24A-11AC-4F2B-B096-67602B52651B}" type="sibTrans" cxnId="{014F4C94-E3BE-4F60-912D-550D141E9FFF}">
      <dgm:prSet/>
      <dgm:spPr/>
      <dgm:t>
        <a:bodyPr/>
        <a:lstStyle/>
        <a:p>
          <a:endParaRPr lang="en-US"/>
        </a:p>
      </dgm:t>
    </dgm:pt>
    <dgm:pt modelId="{010751E7-CB7F-4CA7-8ABD-972C9F694407}">
      <dgm:prSet/>
      <dgm:spPr/>
      <dgm:t>
        <a:bodyPr/>
        <a:lstStyle/>
        <a:p>
          <a:r>
            <a:rPr lang="en-US"/>
            <a:t>Many materials to learn</a:t>
          </a:r>
        </a:p>
      </dgm:t>
    </dgm:pt>
    <dgm:pt modelId="{FDD6BFC2-99D1-4578-9941-77CA2774523F}" type="parTrans" cxnId="{16E4B34B-5355-4C13-9F38-6B369DAF9B53}">
      <dgm:prSet/>
      <dgm:spPr/>
      <dgm:t>
        <a:bodyPr/>
        <a:lstStyle/>
        <a:p>
          <a:endParaRPr lang="en-US"/>
        </a:p>
      </dgm:t>
    </dgm:pt>
    <dgm:pt modelId="{06DE7E6F-8599-4E3C-8724-5431E34618CE}" type="sibTrans" cxnId="{16E4B34B-5355-4C13-9F38-6B369DAF9B53}">
      <dgm:prSet/>
      <dgm:spPr/>
      <dgm:t>
        <a:bodyPr/>
        <a:lstStyle/>
        <a:p>
          <a:endParaRPr lang="en-US"/>
        </a:p>
      </dgm:t>
    </dgm:pt>
    <dgm:pt modelId="{4F290B60-5F92-41CE-BEE3-1211CC465B2C}">
      <dgm:prSet/>
      <dgm:spPr/>
      <dgm:t>
        <a:bodyPr/>
        <a:lstStyle/>
        <a:p>
          <a:r>
            <a:rPr lang="en-US"/>
            <a:t>Interdisciplinary: </a:t>
          </a:r>
        </a:p>
      </dgm:t>
    </dgm:pt>
    <dgm:pt modelId="{6D3FF606-5A8E-44A8-8827-A593BC695503}" type="parTrans" cxnId="{3CDBC2A5-0839-49EF-9ED9-DEF2C8688356}">
      <dgm:prSet/>
      <dgm:spPr/>
      <dgm:t>
        <a:bodyPr/>
        <a:lstStyle/>
        <a:p>
          <a:endParaRPr lang="en-US"/>
        </a:p>
      </dgm:t>
    </dgm:pt>
    <dgm:pt modelId="{1E16543E-C4E8-42C7-8040-16336FB8F276}" type="sibTrans" cxnId="{3CDBC2A5-0839-49EF-9ED9-DEF2C8688356}">
      <dgm:prSet/>
      <dgm:spPr/>
      <dgm:t>
        <a:bodyPr/>
        <a:lstStyle/>
        <a:p>
          <a:endParaRPr lang="en-US"/>
        </a:p>
      </dgm:t>
    </dgm:pt>
    <dgm:pt modelId="{3EAA0231-03D7-4006-8187-2B89F1E67B9A}">
      <dgm:prSet/>
      <dgm:spPr/>
      <dgm:t>
        <a:bodyPr/>
        <a:lstStyle/>
        <a:p>
          <a:r>
            <a:rPr lang="en-US"/>
            <a:t>Collaboration across disciplines</a:t>
          </a:r>
        </a:p>
      </dgm:t>
    </dgm:pt>
    <dgm:pt modelId="{F304987F-2895-4162-B4B2-7D249B93B7B4}" type="parTrans" cxnId="{8F2C12A6-D314-41B7-9BB4-CCB6B24469CD}">
      <dgm:prSet/>
      <dgm:spPr/>
      <dgm:t>
        <a:bodyPr/>
        <a:lstStyle/>
        <a:p>
          <a:endParaRPr lang="en-US"/>
        </a:p>
      </dgm:t>
    </dgm:pt>
    <dgm:pt modelId="{D7BB9D4E-7550-47E4-85DA-B61998F5BE0E}" type="sibTrans" cxnId="{8F2C12A6-D314-41B7-9BB4-CCB6B24469CD}">
      <dgm:prSet/>
      <dgm:spPr/>
      <dgm:t>
        <a:bodyPr/>
        <a:lstStyle/>
        <a:p>
          <a:endParaRPr lang="en-US"/>
        </a:p>
      </dgm:t>
    </dgm:pt>
    <dgm:pt modelId="{54550810-EDC8-4958-B1C5-D074436F0191}" type="pres">
      <dgm:prSet presAssocID="{4E8B334A-5E0B-4DCE-87CF-DB64E26EB060}" presName="linear" presStyleCnt="0">
        <dgm:presLayoutVars>
          <dgm:dir/>
          <dgm:animLvl val="lvl"/>
          <dgm:resizeHandles val="exact"/>
        </dgm:presLayoutVars>
      </dgm:prSet>
      <dgm:spPr/>
      <dgm:t>
        <a:bodyPr/>
        <a:lstStyle/>
        <a:p>
          <a:endParaRPr lang="en-US"/>
        </a:p>
      </dgm:t>
    </dgm:pt>
    <dgm:pt modelId="{10087E95-4EBD-4E42-B8DF-7AD4F125590D}" type="pres">
      <dgm:prSet presAssocID="{6706E0B7-53D3-4E78-AFA6-F56E9782ADE8}" presName="parentLin" presStyleCnt="0"/>
      <dgm:spPr/>
    </dgm:pt>
    <dgm:pt modelId="{E36AE490-AF2F-4557-B749-22CE8EBC1BAA}" type="pres">
      <dgm:prSet presAssocID="{6706E0B7-53D3-4E78-AFA6-F56E9782ADE8}" presName="parentLeftMargin" presStyleLbl="node1" presStyleIdx="0" presStyleCnt="2"/>
      <dgm:spPr/>
      <dgm:t>
        <a:bodyPr/>
        <a:lstStyle/>
        <a:p>
          <a:endParaRPr lang="en-US"/>
        </a:p>
      </dgm:t>
    </dgm:pt>
    <dgm:pt modelId="{FBE61E38-89F7-4ECC-8727-A7664C7079C8}" type="pres">
      <dgm:prSet presAssocID="{6706E0B7-53D3-4E78-AFA6-F56E9782ADE8}" presName="parentText" presStyleLbl="node1" presStyleIdx="0" presStyleCnt="2">
        <dgm:presLayoutVars>
          <dgm:chMax val="0"/>
          <dgm:bulletEnabled val="1"/>
        </dgm:presLayoutVars>
      </dgm:prSet>
      <dgm:spPr/>
      <dgm:t>
        <a:bodyPr/>
        <a:lstStyle/>
        <a:p>
          <a:endParaRPr lang="en-US"/>
        </a:p>
      </dgm:t>
    </dgm:pt>
    <dgm:pt modelId="{BC76DA3D-8248-443A-AEE0-ED2AECE01664}" type="pres">
      <dgm:prSet presAssocID="{6706E0B7-53D3-4E78-AFA6-F56E9782ADE8}" presName="negativeSpace" presStyleCnt="0"/>
      <dgm:spPr/>
    </dgm:pt>
    <dgm:pt modelId="{32971D20-88FE-4A25-8013-5449A8229459}" type="pres">
      <dgm:prSet presAssocID="{6706E0B7-53D3-4E78-AFA6-F56E9782ADE8}" presName="childText" presStyleLbl="conFgAcc1" presStyleIdx="0" presStyleCnt="2">
        <dgm:presLayoutVars>
          <dgm:bulletEnabled val="1"/>
        </dgm:presLayoutVars>
      </dgm:prSet>
      <dgm:spPr/>
      <dgm:t>
        <a:bodyPr/>
        <a:lstStyle/>
        <a:p>
          <a:endParaRPr lang="en-US"/>
        </a:p>
      </dgm:t>
    </dgm:pt>
    <dgm:pt modelId="{C35F46CA-1AB8-4F13-91D1-43024A10BF2C}" type="pres">
      <dgm:prSet presAssocID="{333DB24A-11AC-4F2B-B096-67602B52651B}" presName="spaceBetweenRectangles" presStyleCnt="0"/>
      <dgm:spPr/>
    </dgm:pt>
    <dgm:pt modelId="{CFB42330-3D07-44E1-A307-AA2E1A092F2A}" type="pres">
      <dgm:prSet presAssocID="{4F290B60-5F92-41CE-BEE3-1211CC465B2C}" presName="parentLin" presStyleCnt="0"/>
      <dgm:spPr/>
    </dgm:pt>
    <dgm:pt modelId="{66EC1849-BF1F-4F82-86B6-5969A9ACE78C}" type="pres">
      <dgm:prSet presAssocID="{4F290B60-5F92-41CE-BEE3-1211CC465B2C}" presName="parentLeftMargin" presStyleLbl="node1" presStyleIdx="0" presStyleCnt="2"/>
      <dgm:spPr/>
      <dgm:t>
        <a:bodyPr/>
        <a:lstStyle/>
        <a:p>
          <a:endParaRPr lang="en-US"/>
        </a:p>
      </dgm:t>
    </dgm:pt>
    <dgm:pt modelId="{AA93E69A-0D8F-484A-80A3-84A32B24B68E}" type="pres">
      <dgm:prSet presAssocID="{4F290B60-5F92-41CE-BEE3-1211CC465B2C}" presName="parentText" presStyleLbl="node1" presStyleIdx="1" presStyleCnt="2">
        <dgm:presLayoutVars>
          <dgm:chMax val="0"/>
          <dgm:bulletEnabled val="1"/>
        </dgm:presLayoutVars>
      </dgm:prSet>
      <dgm:spPr/>
      <dgm:t>
        <a:bodyPr/>
        <a:lstStyle/>
        <a:p>
          <a:endParaRPr lang="en-US"/>
        </a:p>
      </dgm:t>
    </dgm:pt>
    <dgm:pt modelId="{73F4B44E-3411-4489-ADD6-CD5185CCC0C6}" type="pres">
      <dgm:prSet presAssocID="{4F290B60-5F92-41CE-BEE3-1211CC465B2C}" presName="negativeSpace" presStyleCnt="0"/>
      <dgm:spPr/>
    </dgm:pt>
    <dgm:pt modelId="{991F57A4-AE74-48B8-9B88-F7F8F51FFDE2}" type="pres">
      <dgm:prSet presAssocID="{4F290B60-5F92-41CE-BEE3-1211CC465B2C}" presName="childText" presStyleLbl="conFgAcc1" presStyleIdx="1" presStyleCnt="2">
        <dgm:presLayoutVars>
          <dgm:bulletEnabled val="1"/>
        </dgm:presLayoutVars>
      </dgm:prSet>
      <dgm:spPr/>
      <dgm:t>
        <a:bodyPr/>
        <a:lstStyle/>
        <a:p>
          <a:endParaRPr lang="en-US"/>
        </a:p>
      </dgm:t>
    </dgm:pt>
  </dgm:ptLst>
  <dgm:cxnLst>
    <dgm:cxn modelId="{67127012-2CD1-4CB6-AA13-D53E4E1EC617}" type="presOf" srcId="{3EAA0231-03D7-4006-8187-2B89F1E67B9A}" destId="{991F57A4-AE74-48B8-9B88-F7F8F51FFDE2}" srcOrd="0" destOrd="0" presId="urn:microsoft.com/office/officeart/2005/8/layout/list1"/>
    <dgm:cxn modelId="{BD5064B8-A666-437A-84C7-5CCC4CCD1370}" type="presOf" srcId="{6706E0B7-53D3-4E78-AFA6-F56E9782ADE8}" destId="{FBE61E38-89F7-4ECC-8727-A7664C7079C8}" srcOrd="1" destOrd="0" presId="urn:microsoft.com/office/officeart/2005/8/layout/list1"/>
    <dgm:cxn modelId="{F392EB17-8CD8-4084-9973-D6FC326E8FAE}" type="presOf" srcId="{4F290B60-5F92-41CE-BEE3-1211CC465B2C}" destId="{AA93E69A-0D8F-484A-80A3-84A32B24B68E}" srcOrd="1" destOrd="0" presId="urn:microsoft.com/office/officeart/2005/8/layout/list1"/>
    <dgm:cxn modelId="{8F2C12A6-D314-41B7-9BB4-CCB6B24469CD}" srcId="{4F290B60-5F92-41CE-BEE3-1211CC465B2C}" destId="{3EAA0231-03D7-4006-8187-2B89F1E67B9A}" srcOrd="0" destOrd="0" parTransId="{F304987F-2895-4162-B4B2-7D249B93B7B4}" sibTransId="{D7BB9D4E-7550-47E4-85DA-B61998F5BE0E}"/>
    <dgm:cxn modelId="{50B200FB-0338-4C74-9DB9-01B0B29CEB0E}" type="presOf" srcId="{010751E7-CB7F-4CA7-8ABD-972C9F694407}" destId="{32971D20-88FE-4A25-8013-5449A8229459}" srcOrd="0" destOrd="0" presId="urn:microsoft.com/office/officeart/2005/8/layout/list1"/>
    <dgm:cxn modelId="{CF96B7F3-C0C8-431E-8244-D289FBFBEB68}" type="presOf" srcId="{4F290B60-5F92-41CE-BEE3-1211CC465B2C}" destId="{66EC1849-BF1F-4F82-86B6-5969A9ACE78C}" srcOrd="0" destOrd="0" presId="urn:microsoft.com/office/officeart/2005/8/layout/list1"/>
    <dgm:cxn modelId="{FF04FD98-3111-447E-BE65-C59A3F20E27B}" type="presOf" srcId="{4E8B334A-5E0B-4DCE-87CF-DB64E26EB060}" destId="{54550810-EDC8-4958-B1C5-D074436F0191}" srcOrd="0" destOrd="0" presId="urn:microsoft.com/office/officeart/2005/8/layout/list1"/>
    <dgm:cxn modelId="{3CDBC2A5-0839-49EF-9ED9-DEF2C8688356}" srcId="{4E8B334A-5E0B-4DCE-87CF-DB64E26EB060}" destId="{4F290B60-5F92-41CE-BEE3-1211CC465B2C}" srcOrd="1" destOrd="0" parTransId="{6D3FF606-5A8E-44A8-8827-A593BC695503}" sibTransId="{1E16543E-C4E8-42C7-8040-16336FB8F276}"/>
    <dgm:cxn modelId="{16E4B34B-5355-4C13-9F38-6B369DAF9B53}" srcId="{6706E0B7-53D3-4E78-AFA6-F56E9782ADE8}" destId="{010751E7-CB7F-4CA7-8ABD-972C9F694407}" srcOrd="0" destOrd="0" parTransId="{FDD6BFC2-99D1-4578-9941-77CA2774523F}" sibTransId="{06DE7E6F-8599-4E3C-8724-5431E34618CE}"/>
    <dgm:cxn modelId="{014F4C94-E3BE-4F60-912D-550D141E9FFF}" srcId="{4E8B334A-5E0B-4DCE-87CF-DB64E26EB060}" destId="{6706E0B7-53D3-4E78-AFA6-F56E9782ADE8}" srcOrd="0" destOrd="0" parTransId="{6EDC1F67-0672-417B-BC72-9D520D5EFA13}" sibTransId="{333DB24A-11AC-4F2B-B096-67602B52651B}"/>
    <dgm:cxn modelId="{D225CD58-F029-439D-B0D1-A5322AB0F145}" type="presOf" srcId="{6706E0B7-53D3-4E78-AFA6-F56E9782ADE8}" destId="{E36AE490-AF2F-4557-B749-22CE8EBC1BAA}" srcOrd="0" destOrd="0" presId="urn:microsoft.com/office/officeart/2005/8/layout/list1"/>
    <dgm:cxn modelId="{589FEC51-6ACB-4A72-A556-26F2E25DFB15}" type="presParOf" srcId="{54550810-EDC8-4958-B1C5-D074436F0191}" destId="{10087E95-4EBD-4E42-B8DF-7AD4F125590D}" srcOrd="0" destOrd="0" presId="urn:microsoft.com/office/officeart/2005/8/layout/list1"/>
    <dgm:cxn modelId="{742363E3-E401-4EAC-98F2-18DD795A5E36}" type="presParOf" srcId="{10087E95-4EBD-4E42-B8DF-7AD4F125590D}" destId="{E36AE490-AF2F-4557-B749-22CE8EBC1BAA}" srcOrd="0" destOrd="0" presId="urn:microsoft.com/office/officeart/2005/8/layout/list1"/>
    <dgm:cxn modelId="{5D10C07C-5E0A-4376-BD13-0DD9595803F0}" type="presParOf" srcId="{10087E95-4EBD-4E42-B8DF-7AD4F125590D}" destId="{FBE61E38-89F7-4ECC-8727-A7664C7079C8}" srcOrd="1" destOrd="0" presId="urn:microsoft.com/office/officeart/2005/8/layout/list1"/>
    <dgm:cxn modelId="{A78AB038-A963-481C-9149-FE62B7327DF3}" type="presParOf" srcId="{54550810-EDC8-4958-B1C5-D074436F0191}" destId="{BC76DA3D-8248-443A-AEE0-ED2AECE01664}" srcOrd="1" destOrd="0" presId="urn:microsoft.com/office/officeart/2005/8/layout/list1"/>
    <dgm:cxn modelId="{6BCCCC76-FAEE-4E8B-A60E-9DE69911304D}" type="presParOf" srcId="{54550810-EDC8-4958-B1C5-D074436F0191}" destId="{32971D20-88FE-4A25-8013-5449A8229459}" srcOrd="2" destOrd="0" presId="urn:microsoft.com/office/officeart/2005/8/layout/list1"/>
    <dgm:cxn modelId="{3F8EF04E-4475-47D8-8B17-DCF11916D0E8}" type="presParOf" srcId="{54550810-EDC8-4958-B1C5-D074436F0191}" destId="{C35F46CA-1AB8-4F13-91D1-43024A10BF2C}" srcOrd="3" destOrd="0" presId="urn:microsoft.com/office/officeart/2005/8/layout/list1"/>
    <dgm:cxn modelId="{33C3EC11-8E2D-4886-9E5E-DCF30823FCDB}" type="presParOf" srcId="{54550810-EDC8-4958-B1C5-D074436F0191}" destId="{CFB42330-3D07-44E1-A307-AA2E1A092F2A}" srcOrd="4" destOrd="0" presId="urn:microsoft.com/office/officeart/2005/8/layout/list1"/>
    <dgm:cxn modelId="{0623C9AE-BF53-4FAB-8A14-500962F896DB}" type="presParOf" srcId="{CFB42330-3D07-44E1-A307-AA2E1A092F2A}" destId="{66EC1849-BF1F-4F82-86B6-5969A9ACE78C}" srcOrd="0" destOrd="0" presId="urn:microsoft.com/office/officeart/2005/8/layout/list1"/>
    <dgm:cxn modelId="{2EE2BC9A-A158-49EA-8C01-1308CFD87089}" type="presParOf" srcId="{CFB42330-3D07-44E1-A307-AA2E1A092F2A}" destId="{AA93E69A-0D8F-484A-80A3-84A32B24B68E}" srcOrd="1" destOrd="0" presId="urn:microsoft.com/office/officeart/2005/8/layout/list1"/>
    <dgm:cxn modelId="{28FE2D72-E30A-47C2-A3D1-E72CB7A60DDB}" type="presParOf" srcId="{54550810-EDC8-4958-B1C5-D074436F0191}" destId="{73F4B44E-3411-4489-ADD6-CD5185CCC0C6}" srcOrd="5" destOrd="0" presId="urn:microsoft.com/office/officeart/2005/8/layout/list1"/>
    <dgm:cxn modelId="{DA52E749-F489-49C8-A602-E3656E369AE1}" type="presParOf" srcId="{54550810-EDC8-4958-B1C5-D074436F0191}" destId="{991F57A4-AE74-48B8-9B88-F7F8F51FFDE2}" srcOrd="6"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122DD2-060A-448A-8C60-75F0147EC905}" type="doc">
      <dgm:prSet loTypeId="urn:microsoft.com/office/officeart/2018/2/layout/IconVerticalSolidList" loCatId="icon" qsTypeId="urn:microsoft.com/office/officeart/2005/8/quickstyle/simple1" qsCatId="simple" csTypeId="urn:microsoft.com/office/officeart/2018/5/colors/Iconchunking_neutralicontext_accent2_2" csCatId="accent2" phldr="1"/>
      <dgm:spPr/>
      <dgm:t>
        <a:bodyPr/>
        <a:lstStyle/>
        <a:p>
          <a:endParaRPr lang="en-US"/>
        </a:p>
      </dgm:t>
    </dgm:pt>
    <dgm:pt modelId="{C16D0E57-F161-4266-9AF9-100D9A64750C}">
      <dgm:prSet/>
      <dgm:spPr/>
      <dgm:t>
        <a:bodyPr/>
        <a:lstStyle/>
        <a:p>
          <a:r>
            <a:rPr lang="en-US" dirty="0"/>
            <a:t>No Cost at the Beginning</a:t>
          </a:r>
        </a:p>
      </dgm:t>
    </dgm:pt>
    <dgm:pt modelId="{B8969438-F6EC-49AE-8576-67DEEB8049B2}" type="parTrans" cxnId="{CFC16DB4-5BF7-4161-A743-AC265646ED3C}">
      <dgm:prSet/>
      <dgm:spPr/>
      <dgm:t>
        <a:bodyPr/>
        <a:lstStyle/>
        <a:p>
          <a:endParaRPr lang="en-US"/>
        </a:p>
      </dgm:t>
    </dgm:pt>
    <dgm:pt modelId="{602D9C52-DA81-499E-977A-2C923EBEE215}" type="sibTrans" cxnId="{CFC16DB4-5BF7-4161-A743-AC265646ED3C}">
      <dgm:prSet/>
      <dgm:spPr/>
      <dgm:t>
        <a:bodyPr/>
        <a:lstStyle/>
        <a:p>
          <a:endParaRPr lang="en-US"/>
        </a:p>
      </dgm:t>
    </dgm:pt>
    <dgm:pt modelId="{DDC8B223-F89D-46E7-A3C1-F9E88E2F19EE}">
      <dgm:prSet custT="1"/>
      <dgm:spPr/>
      <dgm:t>
        <a:bodyPr/>
        <a:lstStyle/>
        <a:p>
          <a:r>
            <a:rPr lang="en-US" sz="2000" dirty="0"/>
            <a:t>Software implementation</a:t>
          </a:r>
        </a:p>
      </dgm:t>
    </dgm:pt>
    <dgm:pt modelId="{26277995-35FA-47D4-81D0-9FE0CB6CF92E}" type="parTrans" cxnId="{1A83DFD2-0701-47F9-8F4E-0A6351A42741}">
      <dgm:prSet/>
      <dgm:spPr/>
      <dgm:t>
        <a:bodyPr/>
        <a:lstStyle/>
        <a:p>
          <a:endParaRPr lang="en-US"/>
        </a:p>
      </dgm:t>
    </dgm:pt>
    <dgm:pt modelId="{A9D1773F-8D11-402D-BF68-5B187890114A}" type="sibTrans" cxnId="{1A83DFD2-0701-47F9-8F4E-0A6351A42741}">
      <dgm:prSet/>
      <dgm:spPr/>
      <dgm:t>
        <a:bodyPr/>
        <a:lstStyle/>
        <a:p>
          <a:endParaRPr lang="en-US"/>
        </a:p>
      </dgm:t>
    </dgm:pt>
    <dgm:pt modelId="{7D1D985F-8E58-4A8C-8CA3-58273241FBC8}">
      <dgm:prSet/>
      <dgm:spPr/>
      <dgm:t>
        <a:bodyPr/>
        <a:lstStyle/>
        <a:p>
          <a:r>
            <a:rPr lang="en-US" dirty="0"/>
            <a:t>Cost for Server</a:t>
          </a:r>
        </a:p>
      </dgm:t>
    </dgm:pt>
    <dgm:pt modelId="{F2F60DE7-7ACA-4CF6-8026-DC046EEEF1BA}" type="parTrans" cxnId="{E553F0CE-5E26-412E-A68B-7328CE86A5FB}">
      <dgm:prSet/>
      <dgm:spPr/>
      <dgm:t>
        <a:bodyPr/>
        <a:lstStyle/>
        <a:p>
          <a:endParaRPr lang="en-US"/>
        </a:p>
      </dgm:t>
    </dgm:pt>
    <dgm:pt modelId="{360B3A20-B24A-4531-A7FB-184A1A2BEC10}" type="sibTrans" cxnId="{E553F0CE-5E26-412E-A68B-7328CE86A5FB}">
      <dgm:prSet/>
      <dgm:spPr/>
      <dgm:t>
        <a:bodyPr/>
        <a:lstStyle/>
        <a:p>
          <a:endParaRPr lang="en-US"/>
        </a:p>
      </dgm:t>
    </dgm:pt>
    <dgm:pt modelId="{B293A75D-5C9C-4683-94BE-F414B1228A58}">
      <dgm:prSet custT="1"/>
      <dgm:spPr/>
      <dgm:t>
        <a:bodyPr/>
        <a:lstStyle/>
        <a:p>
          <a:pPr>
            <a:buFont typeface="Arial" panose="020B0604020202020204" pitchFamily="34" charset="0"/>
            <a:buChar char="•"/>
          </a:pPr>
          <a:r>
            <a:rPr lang="en-US" sz="2000" dirty="0"/>
            <a:t>Online computing</a:t>
          </a:r>
        </a:p>
      </dgm:t>
    </dgm:pt>
    <dgm:pt modelId="{20E461AD-FCD1-4BC4-8E46-DCA7E8CD7503}" type="parTrans" cxnId="{A8393D6C-7B41-4FD2-B2DF-F8BD1E1A79F0}">
      <dgm:prSet/>
      <dgm:spPr/>
      <dgm:t>
        <a:bodyPr/>
        <a:lstStyle/>
        <a:p>
          <a:endParaRPr lang="en-US"/>
        </a:p>
      </dgm:t>
    </dgm:pt>
    <dgm:pt modelId="{C59CBCF3-0E15-432F-8A8D-9C585C225D89}" type="sibTrans" cxnId="{A8393D6C-7B41-4FD2-B2DF-F8BD1E1A79F0}">
      <dgm:prSet/>
      <dgm:spPr/>
      <dgm:t>
        <a:bodyPr/>
        <a:lstStyle/>
        <a:p>
          <a:endParaRPr lang="en-US"/>
        </a:p>
      </dgm:t>
    </dgm:pt>
    <dgm:pt modelId="{1F034BAE-C18A-4BAB-9F8C-708B17648464}">
      <dgm:prSet custT="1"/>
      <dgm:spPr/>
      <dgm:t>
        <a:bodyPr/>
        <a:lstStyle/>
        <a:p>
          <a:pPr>
            <a:buFont typeface="Arial" panose="020B0604020202020204" pitchFamily="34" charset="0"/>
            <a:buChar char="•"/>
          </a:pPr>
          <a:r>
            <a:rPr lang="en-US" sz="2000" dirty="0"/>
            <a:t>High-performance computing</a:t>
          </a:r>
        </a:p>
      </dgm:t>
    </dgm:pt>
    <dgm:pt modelId="{ABE1F7F4-2F6F-40CF-A6F7-A6C83357336E}" type="parTrans" cxnId="{98C81505-3AE1-4B2C-9B69-A607871921B0}">
      <dgm:prSet/>
      <dgm:spPr/>
      <dgm:t>
        <a:bodyPr/>
        <a:lstStyle/>
        <a:p>
          <a:endParaRPr lang="en-US"/>
        </a:p>
      </dgm:t>
    </dgm:pt>
    <dgm:pt modelId="{EFECF5AF-0664-4057-A9E0-065D13B1B8EF}" type="sibTrans" cxnId="{98C81505-3AE1-4B2C-9B69-A607871921B0}">
      <dgm:prSet/>
      <dgm:spPr/>
      <dgm:t>
        <a:bodyPr/>
        <a:lstStyle/>
        <a:p>
          <a:endParaRPr lang="en-US"/>
        </a:p>
      </dgm:t>
    </dgm:pt>
    <dgm:pt modelId="{A4704839-7A86-489C-96BA-D318AEA16E6B}">
      <dgm:prSet/>
      <dgm:spPr/>
      <dgm:t>
        <a:bodyPr/>
        <a:lstStyle/>
        <a:p>
          <a:r>
            <a:rPr lang="en-US" dirty="0"/>
            <a:t>Time Cost</a:t>
          </a:r>
        </a:p>
      </dgm:t>
    </dgm:pt>
    <dgm:pt modelId="{23E64E0D-53E9-4EB9-B79D-F887DBE69D45}" type="parTrans" cxnId="{8B79D7EC-B04F-4096-8D75-A94A3C3C569A}">
      <dgm:prSet/>
      <dgm:spPr/>
      <dgm:t>
        <a:bodyPr/>
        <a:lstStyle/>
        <a:p>
          <a:endParaRPr lang="en-US"/>
        </a:p>
      </dgm:t>
    </dgm:pt>
    <dgm:pt modelId="{58F256C2-FC8F-4C30-8BD7-65548E4CBFC2}" type="sibTrans" cxnId="{8B79D7EC-B04F-4096-8D75-A94A3C3C569A}">
      <dgm:prSet/>
      <dgm:spPr/>
      <dgm:t>
        <a:bodyPr/>
        <a:lstStyle/>
        <a:p>
          <a:endParaRPr lang="en-US"/>
        </a:p>
      </dgm:t>
    </dgm:pt>
    <dgm:pt modelId="{6A350776-EFC4-457D-8182-65A5D79AB43F}">
      <dgm:prSet custT="1"/>
      <dgm:spPr/>
      <dgm:t>
        <a:bodyPr/>
        <a:lstStyle/>
        <a:p>
          <a:r>
            <a:rPr lang="en-US" sz="2000" dirty="0"/>
            <a:t>Abundant</a:t>
          </a:r>
        </a:p>
      </dgm:t>
    </dgm:pt>
    <dgm:pt modelId="{AFD24E3E-4EC9-4C45-8B7E-98327054CE2E}" type="parTrans" cxnId="{413222E7-CCC8-4F45-9546-8737B5F85569}">
      <dgm:prSet/>
      <dgm:spPr/>
      <dgm:t>
        <a:bodyPr/>
        <a:lstStyle/>
        <a:p>
          <a:endParaRPr lang="en-US"/>
        </a:p>
      </dgm:t>
    </dgm:pt>
    <dgm:pt modelId="{1EA6FCAC-1500-4494-84D0-5D206C8E232E}" type="sibTrans" cxnId="{413222E7-CCC8-4F45-9546-8737B5F85569}">
      <dgm:prSet/>
      <dgm:spPr/>
      <dgm:t>
        <a:bodyPr/>
        <a:lstStyle/>
        <a:p>
          <a:endParaRPr lang="en-US"/>
        </a:p>
      </dgm:t>
    </dgm:pt>
    <dgm:pt modelId="{3F180F92-95C6-467B-BB8F-1737ECF700E9}" type="pres">
      <dgm:prSet presAssocID="{D6122DD2-060A-448A-8C60-75F0147EC905}" presName="root" presStyleCnt="0">
        <dgm:presLayoutVars>
          <dgm:dir/>
          <dgm:resizeHandles val="exact"/>
        </dgm:presLayoutVars>
      </dgm:prSet>
      <dgm:spPr/>
      <dgm:t>
        <a:bodyPr/>
        <a:lstStyle/>
        <a:p>
          <a:endParaRPr lang="en-US"/>
        </a:p>
      </dgm:t>
    </dgm:pt>
    <dgm:pt modelId="{C4C2A710-3D8C-47F6-887C-56B0EFA77A0C}" type="pres">
      <dgm:prSet presAssocID="{C16D0E57-F161-4266-9AF9-100D9A64750C}" presName="compNode" presStyleCnt="0"/>
      <dgm:spPr/>
    </dgm:pt>
    <dgm:pt modelId="{0D8A8CE4-E47B-4BA5-ADD9-96DEFF2FE824}" type="pres">
      <dgm:prSet presAssocID="{C16D0E57-F161-4266-9AF9-100D9A64750C}" presName="bgRect" presStyleLbl="bgShp" presStyleIdx="0" presStyleCnt="3"/>
      <dgm:spPr/>
    </dgm:pt>
    <dgm:pt modelId="{E637E043-F97A-446A-918B-B43F629D98FD}" type="pres">
      <dgm:prSet presAssocID="{C16D0E57-F161-4266-9AF9-100D9A64750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Bitcoin"/>
        </a:ext>
      </dgm:extLst>
    </dgm:pt>
    <dgm:pt modelId="{D0F59D0A-C387-4A5D-BF69-AFF9062A8B50}" type="pres">
      <dgm:prSet presAssocID="{C16D0E57-F161-4266-9AF9-100D9A64750C}" presName="spaceRect" presStyleCnt="0"/>
      <dgm:spPr/>
    </dgm:pt>
    <dgm:pt modelId="{937ECA6F-DECB-4279-B73E-60AFE4470940}" type="pres">
      <dgm:prSet presAssocID="{C16D0E57-F161-4266-9AF9-100D9A64750C}" presName="parTx" presStyleLbl="revTx" presStyleIdx="0" presStyleCnt="6" custLinFactNeighborX="-3505">
        <dgm:presLayoutVars>
          <dgm:chMax val="0"/>
          <dgm:chPref val="0"/>
        </dgm:presLayoutVars>
      </dgm:prSet>
      <dgm:spPr/>
      <dgm:t>
        <a:bodyPr/>
        <a:lstStyle/>
        <a:p>
          <a:endParaRPr lang="en-US"/>
        </a:p>
      </dgm:t>
    </dgm:pt>
    <dgm:pt modelId="{66018425-B710-459B-A50D-C7DBAB421D73}" type="pres">
      <dgm:prSet presAssocID="{C16D0E57-F161-4266-9AF9-100D9A64750C}" presName="desTx" presStyleLbl="revTx" presStyleIdx="1" presStyleCnt="6" custScaleX="123884" custLinFactNeighborX="-11291">
        <dgm:presLayoutVars/>
      </dgm:prSet>
      <dgm:spPr/>
      <dgm:t>
        <a:bodyPr/>
        <a:lstStyle/>
        <a:p>
          <a:endParaRPr lang="en-US"/>
        </a:p>
      </dgm:t>
    </dgm:pt>
    <dgm:pt modelId="{EAE92F02-ECED-4DFD-A40F-F1C55B74DA0F}" type="pres">
      <dgm:prSet presAssocID="{602D9C52-DA81-499E-977A-2C923EBEE215}" presName="sibTrans" presStyleCnt="0"/>
      <dgm:spPr/>
    </dgm:pt>
    <dgm:pt modelId="{FFF21BAE-B5ED-4DB6-9259-1361EBB084D4}" type="pres">
      <dgm:prSet presAssocID="{7D1D985F-8E58-4A8C-8CA3-58273241FBC8}" presName="compNode" presStyleCnt="0"/>
      <dgm:spPr/>
    </dgm:pt>
    <dgm:pt modelId="{1D651106-825E-4112-B581-586AE87DB515}" type="pres">
      <dgm:prSet presAssocID="{7D1D985F-8E58-4A8C-8CA3-58273241FBC8}" presName="bgRect" presStyleLbl="bgShp" presStyleIdx="1" presStyleCnt="3"/>
      <dgm:spPr/>
    </dgm:pt>
    <dgm:pt modelId="{22CD795F-EC9B-4810-9737-6422BC531FAB}" type="pres">
      <dgm:prSet presAssocID="{7D1D985F-8E58-4A8C-8CA3-58273241FBC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Server"/>
        </a:ext>
      </dgm:extLst>
    </dgm:pt>
    <dgm:pt modelId="{4DB85994-3B29-42AA-964C-28CEAF0A52D5}" type="pres">
      <dgm:prSet presAssocID="{7D1D985F-8E58-4A8C-8CA3-58273241FBC8}" presName="spaceRect" presStyleCnt="0"/>
      <dgm:spPr/>
    </dgm:pt>
    <dgm:pt modelId="{E4983002-1A5C-438D-970A-8E3AAD61C20D}" type="pres">
      <dgm:prSet presAssocID="{7D1D985F-8E58-4A8C-8CA3-58273241FBC8}" presName="parTx" presStyleLbl="revTx" presStyleIdx="2" presStyleCnt="6" custScaleX="87338" custLinFactNeighborX="-9545" custLinFactNeighborY="-322">
        <dgm:presLayoutVars>
          <dgm:chMax val="0"/>
          <dgm:chPref val="0"/>
        </dgm:presLayoutVars>
      </dgm:prSet>
      <dgm:spPr/>
      <dgm:t>
        <a:bodyPr/>
        <a:lstStyle/>
        <a:p>
          <a:endParaRPr lang="en-US"/>
        </a:p>
      </dgm:t>
    </dgm:pt>
    <dgm:pt modelId="{CE7B6F3B-163F-45DE-A3F2-ECA4F1BFDA8F}" type="pres">
      <dgm:prSet presAssocID="{7D1D985F-8E58-4A8C-8CA3-58273241FBC8}" presName="desTx" presStyleLbl="revTx" presStyleIdx="3" presStyleCnt="6" custScaleX="127476" custLinFactNeighborX="3984">
        <dgm:presLayoutVars/>
      </dgm:prSet>
      <dgm:spPr/>
      <dgm:t>
        <a:bodyPr/>
        <a:lstStyle/>
        <a:p>
          <a:endParaRPr lang="en-US"/>
        </a:p>
      </dgm:t>
    </dgm:pt>
    <dgm:pt modelId="{D028A95C-AB99-4F3B-9937-741A53EE4192}" type="pres">
      <dgm:prSet presAssocID="{360B3A20-B24A-4531-A7FB-184A1A2BEC10}" presName="sibTrans" presStyleCnt="0"/>
      <dgm:spPr/>
    </dgm:pt>
    <dgm:pt modelId="{4F582305-6864-4DD8-BB54-EBEEA7B215F7}" type="pres">
      <dgm:prSet presAssocID="{A4704839-7A86-489C-96BA-D318AEA16E6B}" presName="compNode" presStyleCnt="0"/>
      <dgm:spPr/>
    </dgm:pt>
    <dgm:pt modelId="{B64C815C-AB8C-4EAA-B77D-FE0274603264}" type="pres">
      <dgm:prSet presAssocID="{A4704839-7A86-489C-96BA-D318AEA16E6B}" presName="bgRect" presStyleLbl="bgShp" presStyleIdx="2" presStyleCnt="3"/>
      <dgm:spPr/>
    </dgm:pt>
    <dgm:pt modelId="{3625D1E3-5F60-47CB-98EA-48D2A57A834D}" type="pres">
      <dgm:prSet presAssocID="{A4704839-7A86-489C-96BA-D318AEA16E6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Money"/>
        </a:ext>
      </dgm:extLst>
    </dgm:pt>
    <dgm:pt modelId="{F472CA63-F61C-474C-A6E1-5E6F7A97F787}" type="pres">
      <dgm:prSet presAssocID="{A4704839-7A86-489C-96BA-D318AEA16E6B}" presName="spaceRect" presStyleCnt="0"/>
      <dgm:spPr/>
    </dgm:pt>
    <dgm:pt modelId="{09D7101F-6028-46E7-B2F5-D241C36C5DEE}" type="pres">
      <dgm:prSet presAssocID="{A4704839-7A86-489C-96BA-D318AEA16E6B}" presName="parTx" presStyleLbl="revTx" presStyleIdx="4" presStyleCnt="6" custLinFactNeighborX="-2044">
        <dgm:presLayoutVars>
          <dgm:chMax val="0"/>
          <dgm:chPref val="0"/>
        </dgm:presLayoutVars>
      </dgm:prSet>
      <dgm:spPr/>
      <dgm:t>
        <a:bodyPr/>
        <a:lstStyle/>
        <a:p>
          <a:endParaRPr lang="en-US"/>
        </a:p>
      </dgm:t>
    </dgm:pt>
    <dgm:pt modelId="{ACFD2C90-881F-4AA8-8300-4B1BE2070F47}" type="pres">
      <dgm:prSet presAssocID="{A4704839-7A86-489C-96BA-D318AEA16E6B}" presName="desTx" presStyleLbl="revTx" presStyleIdx="5" presStyleCnt="6" custLinFactNeighborX="-23924">
        <dgm:presLayoutVars/>
      </dgm:prSet>
      <dgm:spPr/>
      <dgm:t>
        <a:bodyPr/>
        <a:lstStyle/>
        <a:p>
          <a:endParaRPr lang="en-US"/>
        </a:p>
      </dgm:t>
    </dgm:pt>
  </dgm:ptLst>
  <dgm:cxnLst>
    <dgm:cxn modelId="{A8393D6C-7B41-4FD2-B2DF-F8BD1E1A79F0}" srcId="{7D1D985F-8E58-4A8C-8CA3-58273241FBC8}" destId="{B293A75D-5C9C-4683-94BE-F414B1228A58}" srcOrd="0" destOrd="0" parTransId="{20E461AD-FCD1-4BC4-8E46-DCA7E8CD7503}" sibTransId="{C59CBCF3-0E15-432F-8A8D-9C585C225D89}"/>
    <dgm:cxn modelId="{BC7EF071-B29B-4912-82F6-53EAD79D091B}" type="presOf" srcId="{1F034BAE-C18A-4BAB-9F8C-708B17648464}" destId="{CE7B6F3B-163F-45DE-A3F2-ECA4F1BFDA8F}" srcOrd="0" destOrd="1" presId="urn:microsoft.com/office/officeart/2018/2/layout/IconVerticalSolidList"/>
    <dgm:cxn modelId="{E553F0CE-5E26-412E-A68B-7328CE86A5FB}" srcId="{D6122DD2-060A-448A-8C60-75F0147EC905}" destId="{7D1D985F-8E58-4A8C-8CA3-58273241FBC8}" srcOrd="1" destOrd="0" parTransId="{F2F60DE7-7ACA-4CF6-8026-DC046EEEF1BA}" sibTransId="{360B3A20-B24A-4531-A7FB-184A1A2BEC10}"/>
    <dgm:cxn modelId="{C7EAE592-3146-4F80-A42A-7BE9D0E53739}" type="presOf" srcId="{C16D0E57-F161-4266-9AF9-100D9A64750C}" destId="{937ECA6F-DECB-4279-B73E-60AFE4470940}" srcOrd="0" destOrd="0" presId="urn:microsoft.com/office/officeart/2018/2/layout/IconVerticalSolidList"/>
    <dgm:cxn modelId="{2F17BF07-C7D0-4B15-A360-1A12FE67CF3C}" type="presOf" srcId="{B293A75D-5C9C-4683-94BE-F414B1228A58}" destId="{CE7B6F3B-163F-45DE-A3F2-ECA4F1BFDA8F}" srcOrd="0" destOrd="0" presId="urn:microsoft.com/office/officeart/2018/2/layout/IconVerticalSolidList"/>
    <dgm:cxn modelId="{42B52881-492E-4E3D-AFCC-2B88589FA38C}" type="presOf" srcId="{A4704839-7A86-489C-96BA-D318AEA16E6B}" destId="{09D7101F-6028-46E7-B2F5-D241C36C5DEE}" srcOrd="0" destOrd="0" presId="urn:microsoft.com/office/officeart/2018/2/layout/IconVerticalSolidList"/>
    <dgm:cxn modelId="{98C81505-3AE1-4B2C-9B69-A607871921B0}" srcId="{7D1D985F-8E58-4A8C-8CA3-58273241FBC8}" destId="{1F034BAE-C18A-4BAB-9F8C-708B17648464}" srcOrd="1" destOrd="0" parTransId="{ABE1F7F4-2F6F-40CF-A6F7-A6C83357336E}" sibTransId="{EFECF5AF-0664-4057-A9E0-065D13B1B8EF}"/>
    <dgm:cxn modelId="{DB735A10-CDA1-4827-95DD-8CB2C3D7D12A}" type="presOf" srcId="{DDC8B223-F89D-46E7-A3C1-F9E88E2F19EE}" destId="{66018425-B710-459B-A50D-C7DBAB421D73}" srcOrd="0" destOrd="0" presId="urn:microsoft.com/office/officeart/2018/2/layout/IconVerticalSolidList"/>
    <dgm:cxn modelId="{CFC16DB4-5BF7-4161-A743-AC265646ED3C}" srcId="{D6122DD2-060A-448A-8C60-75F0147EC905}" destId="{C16D0E57-F161-4266-9AF9-100D9A64750C}" srcOrd="0" destOrd="0" parTransId="{B8969438-F6EC-49AE-8576-67DEEB8049B2}" sibTransId="{602D9C52-DA81-499E-977A-2C923EBEE215}"/>
    <dgm:cxn modelId="{1A83DFD2-0701-47F9-8F4E-0A6351A42741}" srcId="{C16D0E57-F161-4266-9AF9-100D9A64750C}" destId="{DDC8B223-F89D-46E7-A3C1-F9E88E2F19EE}" srcOrd="0" destOrd="0" parTransId="{26277995-35FA-47D4-81D0-9FE0CB6CF92E}" sibTransId="{A9D1773F-8D11-402D-BF68-5B187890114A}"/>
    <dgm:cxn modelId="{23948E70-BA35-4455-9172-B615DECF6283}" type="presOf" srcId="{D6122DD2-060A-448A-8C60-75F0147EC905}" destId="{3F180F92-95C6-467B-BB8F-1737ECF700E9}" srcOrd="0" destOrd="0" presId="urn:microsoft.com/office/officeart/2018/2/layout/IconVerticalSolidList"/>
    <dgm:cxn modelId="{83C1ADD9-430D-4BE3-9BFB-50D58E87EDCB}" type="presOf" srcId="{7D1D985F-8E58-4A8C-8CA3-58273241FBC8}" destId="{E4983002-1A5C-438D-970A-8E3AAD61C20D}" srcOrd="0" destOrd="0" presId="urn:microsoft.com/office/officeart/2018/2/layout/IconVerticalSolidList"/>
    <dgm:cxn modelId="{413222E7-CCC8-4F45-9546-8737B5F85569}" srcId="{A4704839-7A86-489C-96BA-D318AEA16E6B}" destId="{6A350776-EFC4-457D-8182-65A5D79AB43F}" srcOrd="0" destOrd="0" parTransId="{AFD24E3E-4EC9-4C45-8B7E-98327054CE2E}" sibTransId="{1EA6FCAC-1500-4494-84D0-5D206C8E232E}"/>
    <dgm:cxn modelId="{8B79D7EC-B04F-4096-8D75-A94A3C3C569A}" srcId="{D6122DD2-060A-448A-8C60-75F0147EC905}" destId="{A4704839-7A86-489C-96BA-D318AEA16E6B}" srcOrd="2" destOrd="0" parTransId="{23E64E0D-53E9-4EB9-B79D-F887DBE69D45}" sibTransId="{58F256C2-FC8F-4C30-8BD7-65548E4CBFC2}"/>
    <dgm:cxn modelId="{EB7FDE67-AF86-48E5-80C7-BC908C9F3ED6}" type="presOf" srcId="{6A350776-EFC4-457D-8182-65A5D79AB43F}" destId="{ACFD2C90-881F-4AA8-8300-4B1BE2070F47}" srcOrd="0" destOrd="0" presId="urn:microsoft.com/office/officeart/2018/2/layout/IconVerticalSolidList"/>
    <dgm:cxn modelId="{E7980425-2301-4688-AED7-0BE681434722}" type="presParOf" srcId="{3F180F92-95C6-467B-BB8F-1737ECF700E9}" destId="{C4C2A710-3D8C-47F6-887C-56B0EFA77A0C}" srcOrd="0" destOrd="0" presId="urn:microsoft.com/office/officeart/2018/2/layout/IconVerticalSolidList"/>
    <dgm:cxn modelId="{EE669EAE-CDDF-476B-8F25-B64B354FB1E5}" type="presParOf" srcId="{C4C2A710-3D8C-47F6-887C-56B0EFA77A0C}" destId="{0D8A8CE4-E47B-4BA5-ADD9-96DEFF2FE824}" srcOrd="0" destOrd="0" presId="urn:microsoft.com/office/officeart/2018/2/layout/IconVerticalSolidList"/>
    <dgm:cxn modelId="{074621CA-C7F4-4F31-AF98-8B611F9285FF}" type="presParOf" srcId="{C4C2A710-3D8C-47F6-887C-56B0EFA77A0C}" destId="{E637E043-F97A-446A-918B-B43F629D98FD}" srcOrd="1" destOrd="0" presId="urn:microsoft.com/office/officeart/2018/2/layout/IconVerticalSolidList"/>
    <dgm:cxn modelId="{D591EF3B-CA1C-4DB8-835D-1FB909287596}" type="presParOf" srcId="{C4C2A710-3D8C-47F6-887C-56B0EFA77A0C}" destId="{D0F59D0A-C387-4A5D-BF69-AFF9062A8B50}" srcOrd="2" destOrd="0" presId="urn:microsoft.com/office/officeart/2018/2/layout/IconVerticalSolidList"/>
    <dgm:cxn modelId="{19EB7DDF-3801-465B-99E0-A06552A25C88}" type="presParOf" srcId="{C4C2A710-3D8C-47F6-887C-56B0EFA77A0C}" destId="{937ECA6F-DECB-4279-B73E-60AFE4470940}" srcOrd="3" destOrd="0" presId="urn:microsoft.com/office/officeart/2018/2/layout/IconVerticalSolidList"/>
    <dgm:cxn modelId="{0221A734-6DDD-4176-915B-9EDB11315A8C}" type="presParOf" srcId="{C4C2A710-3D8C-47F6-887C-56B0EFA77A0C}" destId="{66018425-B710-459B-A50D-C7DBAB421D73}" srcOrd="4" destOrd="0" presId="urn:microsoft.com/office/officeart/2018/2/layout/IconVerticalSolidList"/>
    <dgm:cxn modelId="{1BCFC27D-79F9-4746-8AEA-A11476DB93A1}" type="presParOf" srcId="{3F180F92-95C6-467B-BB8F-1737ECF700E9}" destId="{EAE92F02-ECED-4DFD-A40F-F1C55B74DA0F}" srcOrd="1" destOrd="0" presId="urn:microsoft.com/office/officeart/2018/2/layout/IconVerticalSolidList"/>
    <dgm:cxn modelId="{5C60ACC9-A93E-41AE-B071-4AB094EDBCCB}" type="presParOf" srcId="{3F180F92-95C6-467B-BB8F-1737ECF700E9}" destId="{FFF21BAE-B5ED-4DB6-9259-1361EBB084D4}" srcOrd="2" destOrd="0" presId="urn:microsoft.com/office/officeart/2018/2/layout/IconVerticalSolidList"/>
    <dgm:cxn modelId="{970C5AEC-09FB-43FC-A005-DE5B4082BA4C}" type="presParOf" srcId="{FFF21BAE-B5ED-4DB6-9259-1361EBB084D4}" destId="{1D651106-825E-4112-B581-586AE87DB515}" srcOrd="0" destOrd="0" presId="urn:microsoft.com/office/officeart/2018/2/layout/IconVerticalSolidList"/>
    <dgm:cxn modelId="{8C48D65A-1021-4DBC-9011-E7E975B79111}" type="presParOf" srcId="{FFF21BAE-B5ED-4DB6-9259-1361EBB084D4}" destId="{22CD795F-EC9B-4810-9737-6422BC531FAB}" srcOrd="1" destOrd="0" presId="urn:microsoft.com/office/officeart/2018/2/layout/IconVerticalSolidList"/>
    <dgm:cxn modelId="{20D8CA21-A523-4CEE-BD6D-34D8B9815232}" type="presParOf" srcId="{FFF21BAE-B5ED-4DB6-9259-1361EBB084D4}" destId="{4DB85994-3B29-42AA-964C-28CEAF0A52D5}" srcOrd="2" destOrd="0" presId="urn:microsoft.com/office/officeart/2018/2/layout/IconVerticalSolidList"/>
    <dgm:cxn modelId="{E55B31D6-C867-42E9-B44D-99A8E8C8B186}" type="presParOf" srcId="{FFF21BAE-B5ED-4DB6-9259-1361EBB084D4}" destId="{E4983002-1A5C-438D-970A-8E3AAD61C20D}" srcOrd="3" destOrd="0" presId="urn:microsoft.com/office/officeart/2018/2/layout/IconVerticalSolidList"/>
    <dgm:cxn modelId="{6BBEF6E9-60EF-4519-B949-445CCB80B2EC}" type="presParOf" srcId="{FFF21BAE-B5ED-4DB6-9259-1361EBB084D4}" destId="{CE7B6F3B-163F-45DE-A3F2-ECA4F1BFDA8F}" srcOrd="4" destOrd="0" presId="urn:microsoft.com/office/officeart/2018/2/layout/IconVerticalSolidList"/>
    <dgm:cxn modelId="{6B6363A2-CA34-41FA-A1E4-AD4A7CC8526E}" type="presParOf" srcId="{3F180F92-95C6-467B-BB8F-1737ECF700E9}" destId="{D028A95C-AB99-4F3B-9937-741A53EE4192}" srcOrd="3" destOrd="0" presId="urn:microsoft.com/office/officeart/2018/2/layout/IconVerticalSolidList"/>
    <dgm:cxn modelId="{BBED64D9-D211-4D37-B3E2-4F95ED848C5F}" type="presParOf" srcId="{3F180F92-95C6-467B-BB8F-1737ECF700E9}" destId="{4F582305-6864-4DD8-BB54-EBEEA7B215F7}" srcOrd="4" destOrd="0" presId="urn:microsoft.com/office/officeart/2018/2/layout/IconVerticalSolidList"/>
    <dgm:cxn modelId="{52BE4896-CBCF-4189-949B-006177D6A154}" type="presParOf" srcId="{4F582305-6864-4DD8-BB54-EBEEA7B215F7}" destId="{B64C815C-AB8C-4EAA-B77D-FE0274603264}" srcOrd="0" destOrd="0" presId="urn:microsoft.com/office/officeart/2018/2/layout/IconVerticalSolidList"/>
    <dgm:cxn modelId="{A7AEC560-3A90-4C79-89A6-BD6A6C45E121}" type="presParOf" srcId="{4F582305-6864-4DD8-BB54-EBEEA7B215F7}" destId="{3625D1E3-5F60-47CB-98EA-48D2A57A834D}" srcOrd="1" destOrd="0" presId="urn:microsoft.com/office/officeart/2018/2/layout/IconVerticalSolidList"/>
    <dgm:cxn modelId="{F59C58B3-846B-4D78-A11F-6635719602A1}" type="presParOf" srcId="{4F582305-6864-4DD8-BB54-EBEEA7B215F7}" destId="{F472CA63-F61C-474C-A6E1-5E6F7A97F787}" srcOrd="2" destOrd="0" presId="urn:microsoft.com/office/officeart/2018/2/layout/IconVerticalSolidList"/>
    <dgm:cxn modelId="{9E820302-297A-473D-8E91-D52EE85354E9}" type="presParOf" srcId="{4F582305-6864-4DD8-BB54-EBEEA7B215F7}" destId="{09D7101F-6028-46E7-B2F5-D241C36C5DEE}" srcOrd="3" destOrd="0" presId="urn:microsoft.com/office/officeart/2018/2/layout/IconVerticalSolidList"/>
    <dgm:cxn modelId="{7532D80D-D730-4F3B-8B70-709A823E60C3}" type="presParOf" srcId="{4F582305-6864-4DD8-BB54-EBEEA7B215F7}" destId="{ACFD2C90-881F-4AA8-8300-4B1BE2070F47}" srcOrd="4" destOrd="0" presId="urn:microsoft.com/office/officeart/2018/2/layout/IconVerticalSoli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3BA01-97F4-40DC-8EE2-7F27CED7622D}">
      <dsp:nvSpPr>
        <dsp:cNvPr id="0" name=""/>
        <dsp:cNvSpPr/>
      </dsp:nvSpPr>
      <dsp:spPr>
        <a:xfrm>
          <a:off x="0" y="2442"/>
          <a:ext cx="4885203" cy="12380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862CC-27ED-40BF-883C-F544E381BC3C}">
      <dsp:nvSpPr>
        <dsp:cNvPr id="0" name=""/>
        <dsp:cNvSpPr/>
      </dsp:nvSpPr>
      <dsp:spPr>
        <a:xfrm>
          <a:off x="374497" y="280994"/>
          <a:ext cx="680904" cy="68090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F07471E-02E1-4C39-B71C-5FEE2A62E4A3}">
      <dsp:nvSpPr>
        <dsp:cNvPr id="0" name=""/>
        <dsp:cNvSpPr/>
      </dsp:nvSpPr>
      <dsp:spPr>
        <a:xfrm>
          <a:off x="1429899" y="2442"/>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lvl="0" algn="l" defTabSz="889000">
            <a:lnSpc>
              <a:spcPct val="90000"/>
            </a:lnSpc>
            <a:spcBef>
              <a:spcPct val="0"/>
            </a:spcBef>
            <a:spcAft>
              <a:spcPct val="35000"/>
            </a:spcAft>
          </a:pPr>
          <a:r>
            <a:rPr lang="en-US" sz="2000" kern="1200" dirty="0">
              <a:latin typeface="Cambria" panose="02040503050406030204" pitchFamily="18" charset="0"/>
              <a:ea typeface="Cambria" panose="02040503050406030204" pitchFamily="18" charset="0"/>
            </a:rPr>
            <a:t>To design, implement, and release an educational tool for EM study;</a:t>
          </a:r>
        </a:p>
      </dsp:txBody>
      <dsp:txXfrm>
        <a:off x="1429899" y="2442"/>
        <a:ext cx="3455303" cy="1238008"/>
      </dsp:txXfrm>
    </dsp:sp>
    <dsp:sp modelId="{F440382E-7027-4877-B7D1-09FA8CC025AF}">
      <dsp:nvSpPr>
        <dsp:cNvPr id="0" name=""/>
        <dsp:cNvSpPr/>
      </dsp:nvSpPr>
      <dsp:spPr>
        <a:xfrm>
          <a:off x="0" y="1549953"/>
          <a:ext cx="4885203" cy="12380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904193-CFB9-47B9-A458-D513594195A8}">
      <dsp:nvSpPr>
        <dsp:cNvPr id="0" name=""/>
        <dsp:cNvSpPr/>
      </dsp:nvSpPr>
      <dsp:spPr>
        <a:xfrm>
          <a:off x="374497" y="1828505"/>
          <a:ext cx="680904" cy="68090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143159-85F1-44A1-8F8F-195A90B90A1B}">
      <dsp:nvSpPr>
        <dsp:cNvPr id="0" name=""/>
        <dsp:cNvSpPr/>
      </dsp:nvSpPr>
      <dsp:spPr>
        <a:xfrm>
          <a:off x="1429899" y="1549953"/>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lvl="0" algn="l" defTabSz="889000">
            <a:lnSpc>
              <a:spcPct val="90000"/>
            </a:lnSpc>
            <a:spcBef>
              <a:spcPct val="0"/>
            </a:spcBef>
            <a:spcAft>
              <a:spcPct val="35000"/>
            </a:spcAft>
          </a:pPr>
          <a:r>
            <a:rPr lang="en-US" sz="2000" kern="1200" dirty="0">
              <a:latin typeface="Cambria" panose="02040503050406030204" pitchFamily="18" charset="0"/>
              <a:ea typeface="Cambria" panose="02040503050406030204" pitchFamily="18" charset="0"/>
            </a:rPr>
            <a:t>To help students gain a deeper understanding of EM physics;</a:t>
          </a:r>
        </a:p>
      </dsp:txBody>
      <dsp:txXfrm>
        <a:off x="1429899" y="1549953"/>
        <a:ext cx="3455303" cy="1238008"/>
      </dsp:txXfrm>
    </dsp:sp>
    <dsp:sp modelId="{9F0EDF9A-E97A-41F4-BA3C-2AA5D11920AE}">
      <dsp:nvSpPr>
        <dsp:cNvPr id="0" name=""/>
        <dsp:cNvSpPr/>
      </dsp:nvSpPr>
      <dsp:spPr>
        <a:xfrm>
          <a:off x="0" y="3097464"/>
          <a:ext cx="4885203" cy="12380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B73481-2D04-43E7-B260-2843AB6B0931}">
      <dsp:nvSpPr>
        <dsp:cNvPr id="0" name=""/>
        <dsp:cNvSpPr/>
      </dsp:nvSpPr>
      <dsp:spPr>
        <a:xfrm>
          <a:off x="374497" y="3376015"/>
          <a:ext cx="680904" cy="68090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318171-2811-49C6-80C1-6FBCDC3AB459}">
      <dsp:nvSpPr>
        <dsp:cNvPr id="0" name=""/>
        <dsp:cNvSpPr/>
      </dsp:nvSpPr>
      <dsp:spPr>
        <a:xfrm>
          <a:off x="1429899" y="3097464"/>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lvl="0" algn="l" defTabSz="889000">
            <a:lnSpc>
              <a:spcPct val="90000"/>
            </a:lnSpc>
            <a:spcBef>
              <a:spcPct val="0"/>
            </a:spcBef>
            <a:spcAft>
              <a:spcPct val="35000"/>
            </a:spcAft>
          </a:pPr>
          <a:r>
            <a:rPr lang="en-US" sz="2000" kern="1200" dirty="0">
              <a:latin typeface="Cambria" panose="02040503050406030204" pitchFamily="18" charset="0"/>
              <a:ea typeface="Cambria" panose="02040503050406030204" pitchFamily="18" charset="0"/>
            </a:rPr>
            <a:t>To motivate and promote learning in electrical engineering related areas;</a:t>
          </a:r>
        </a:p>
      </dsp:txBody>
      <dsp:txXfrm>
        <a:off x="1429899" y="3097464"/>
        <a:ext cx="3455303" cy="1238008"/>
      </dsp:txXfrm>
    </dsp:sp>
    <dsp:sp modelId="{D91F0585-DBD9-4D8E-9EA0-CA6028EC6E22}">
      <dsp:nvSpPr>
        <dsp:cNvPr id="0" name=""/>
        <dsp:cNvSpPr/>
      </dsp:nvSpPr>
      <dsp:spPr>
        <a:xfrm>
          <a:off x="0" y="4644974"/>
          <a:ext cx="4885203" cy="12380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A59F46-25DA-4739-A942-4ED4E812A557}">
      <dsp:nvSpPr>
        <dsp:cNvPr id="0" name=""/>
        <dsp:cNvSpPr/>
      </dsp:nvSpPr>
      <dsp:spPr>
        <a:xfrm>
          <a:off x="374497" y="4923526"/>
          <a:ext cx="680904" cy="68090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BCC2DA-6B6F-4B21-8472-840027A0AFA4}">
      <dsp:nvSpPr>
        <dsp:cNvPr id="0" name=""/>
        <dsp:cNvSpPr/>
      </dsp:nvSpPr>
      <dsp:spPr>
        <a:xfrm>
          <a:off x="1429899" y="4644974"/>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lvl="0" algn="l" defTabSz="889000">
            <a:lnSpc>
              <a:spcPct val="90000"/>
            </a:lnSpc>
            <a:spcBef>
              <a:spcPct val="0"/>
            </a:spcBef>
            <a:spcAft>
              <a:spcPct val="35000"/>
            </a:spcAft>
          </a:pPr>
          <a:r>
            <a:rPr lang="en-US" sz="2000" kern="1200" dirty="0">
              <a:latin typeface="Cambria" panose="02040503050406030204" pitchFamily="18" charset="0"/>
              <a:ea typeface="Cambria" panose="02040503050406030204" pitchFamily="18" charset="0"/>
            </a:rPr>
            <a:t>To promote interdisciplinary learning and collaboration.</a:t>
          </a:r>
        </a:p>
      </dsp:txBody>
      <dsp:txXfrm>
        <a:off x="1429899" y="4644974"/>
        <a:ext cx="3455303" cy="1238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8C6F1-AC1D-4611-B311-AC7900E3EE70}" type="datetimeFigureOut">
              <a:rPr lang="en-US" smtClean="0"/>
              <a:t>11/18/2019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D895A8-0545-4808-BA5F-C6F6415D5AFB}" type="slidenum">
              <a:rPr lang="en-US" smtClean="0"/>
              <a:t>‹#›</a:t>
            </a:fld>
            <a:endParaRPr lang="en-US"/>
          </a:p>
        </p:txBody>
      </p:sp>
    </p:spTree>
    <p:extLst>
      <p:ext uri="{BB962C8B-B14F-4D97-AF65-F5344CB8AC3E}">
        <p14:creationId xmlns:p14="http://schemas.microsoft.com/office/powerpoint/2010/main" val="356879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presentation, we are going to introduce our VIP project, the electromagnetic virtual playground. This project is conducted in Howard University, under the supervision of Dr. Su Yan. Currently, we have five undergraduate team members, Faith, </a:t>
            </a:r>
            <a:r>
              <a:rPr lang="en-US" dirty="0" err="1"/>
              <a:t>Olaide</a:t>
            </a:r>
            <a:r>
              <a:rPr lang="en-US" dirty="0"/>
              <a:t>, Nana-</a:t>
            </a:r>
            <a:r>
              <a:rPr lang="en-US" dirty="0" err="1"/>
              <a:t>Akua</a:t>
            </a:r>
            <a:r>
              <a:rPr lang="en-US" dirty="0"/>
              <a:t>, Oluwa, </a:t>
            </a:r>
            <a:r>
              <a:rPr lang="en-US"/>
              <a:t>and Javid.</a:t>
            </a:r>
            <a:endParaRPr lang="en-US" dirty="0"/>
          </a:p>
        </p:txBody>
      </p:sp>
      <p:sp>
        <p:nvSpPr>
          <p:cNvPr id="4" name="Slide Number Placeholder 3"/>
          <p:cNvSpPr>
            <a:spLocks noGrp="1"/>
          </p:cNvSpPr>
          <p:nvPr>
            <p:ph type="sldNum" sz="quarter" idx="5"/>
          </p:nvPr>
        </p:nvSpPr>
        <p:spPr/>
        <p:txBody>
          <a:bodyPr/>
          <a:lstStyle/>
          <a:p>
            <a:fld id="{FFD895A8-0545-4808-BA5F-C6F6415D5AFB}" type="slidenum">
              <a:rPr lang="en-US" smtClean="0"/>
              <a:t>1</a:t>
            </a:fld>
            <a:endParaRPr lang="en-US"/>
          </a:p>
        </p:txBody>
      </p:sp>
    </p:spTree>
    <p:extLst>
      <p:ext uri="{BB962C8B-B14F-4D97-AF65-F5344CB8AC3E}">
        <p14:creationId xmlns:p14="http://schemas.microsoft.com/office/powerpoint/2010/main" val="1382262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well known, electromagnetic theory has not only scientific significance, but also many engineering applications, including antenna design, radar system, wireless communications, electronics, and biomedical applications.</a:t>
            </a:r>
          </a:p>
        </p:txBody>
      </p:sp>
      <p:sp>
        <p:nvSpPr>
          <p:cNvPr id="4" name="Slide Number Placeholder 3"/>
          <p:cNvSpPr>
            <a:spLocks noGrp="1"/>
          </p:cNvSpPr>
          <p:nvPr>
            <p:ph type="sldNum" sz="quarter" idx="5"/>
          </p:nvPr>
        </p:nvSpPr>
        <p:spPr/>
        <p:txBody>
          <a:bodyPr/>
          <a:lstStyle/>
          <a:p>
            <a:fld id="{FFD895A8-0545-4808-BA5F-C6F6415D5AFB}" type="slidenum">
              <a:rPr lang="en-US" smtClean="0"/>
              <a:t>2</a:t>
            </a:fld>
            <a:endParaRPr lang="en-US"/>
          </a:p>
        </p:txBody>
      </p:sp>
    </p:spTree>
    <p:extLst>
      <p:ext uri="{BB962C8B-B14F-4D97-AF65-F5344CB8AC3E}">
        <p14:creationId xmlns:p14="http://schemas.microsoft.com/office/powerpoint/2010/main" val="1444530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why electromagnetic theory is a required course in all universities and colleges for EE and </a:t>
            </a:r>
            <a:r>
              <a:rPr lang="en-US" dirty="0" err="1"/>
              <a:t>CpE</a:t>
            </a:r>
            <a:r>
              <a:rPr lang="en-US" dirty="0"/>
              <a:t> majored students. </a:t>
            </a:r>
          </a:p>
        </p:txBody>
      </p:sp>
      <p:sp>
        <p:nvSpPr>
          <p:cNvPr id="4" name="Slide Number Placeholder 3"/>
          <p:cNvSpPr>
            <a:spLocks noGrp="1"/>
          </p:cNvSpPr>
          <p:nvPr>
            <p:ph type="sldNum" sz="quarter" idx="5"/>
          </p:nvPr>
        </p:nvSpPr>
        <p:spPr/>
        <p:txBody>
          <a:bodyPr/>
          <a:lstStyle/>
          <a:p>
            <a:fld id="{FFD895A8-0545-4808-BA5F-C6F6415D5AFB}" type="slidenum">
              <a:rPr lang="en-US" smtClean="0"/>
              <a:t>3</a:t>
            </a:fld>
            <a:endParaRPr lang="en-US"/>
          </a:p>
        </p:txBody>
      </p:sp>
    </p:spTree>
    <p:extLst>
      <p:ext uri="{BB962C8B-B14F-4D97-AF65-F5344CB8AC3E}">
        <p14:creationId xmlns:p14="http://schemas.microsoft.com/office/powerpoint/2010/main" val="371854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EM theory is very difficult to comprehend, especially for undergraduate students, due to the high requirements of mathematical mastery and physical understanding.</a:t>
            </a:r>
          </a:p>
        </p:txBody>
      </p:sp>
      <p:sp>
        <p:nvSpPr>
          <p:cNvPr id="4" name="Slide Number Placeholder 3"/>
          <p:cNvSpPr>
            <a:spLocks noGrp="1"/>
          </p:cNvSpPr>
          <p:nvPr>
            <p:ph type="sldNum" sz="quarter" idx="5"/>
          </p:nvPr>
        </p:nvSpPr>
        <p:spPr/>
        <p:txBody>
          <a:bodyPr/>
          <a:lstStyle/>
          <a:p>
            <a:fld id="{FFD895A8-0545-4808-BA5F-C6F6415D5AFB}" type="slidenum">
              <a:rPr lang="en-US" smtClean="0"/>
              <a:t>4</a:t>
            </a:fld>
            <a:endParaRPr lang="en-US"/>
          </a:p>
        </p:txBody>
      </p:sp>
    </p:spTree>
    <p:extLst>
      <p:ext uri="{BB962C8B-B14F-4D97-AF65-F5344CB8AC3E}">
        <p14:creationId xmlns:p14="http://schemas.microsoft.com/office/powerpoint/2010/main" val="4118700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motivates us to put together an effort in developing a tool that integrates learning with playing.</a:t>
            </a:r>
          </a:p>
        </p:txBody>
      </p:sp>
      <p:sp>
        <p:nvSpPr>
          <p:cNvPr id="4" name="Slide Number Placeholder 3"/>
          <p:cNvSpPr>
            <a:spLocks noGrp="1"/>
          </p:cNvSpPr>
          <p:nvPr>
            <p:ph type="sldNum" sz="quarter" idx="5"/>
          </p:nvPr>
        </p:nvSpPr>
        <p:spPr/>
        <p:txBody>
          <a:bodyPr/>
          <a:lstStyle/>
          <a:p>
            <a:fld id="{FFD895A8-0545-4808-BA5F-C6F6415D5AFB}" type="slidenum">
              <a:rPr lang="en-US" smtClean="0"/>
              <a:t>5</a:t>
            </a:fld>
            <a:endParaRPr lang="en-US"/>
          </a:p>
        </p:txBody>
      </p:sp>
    </p:spTree>
    <p:extLst>
      <p:ext uri="{BB962C8B-B14F-4D97-AF65-F5344CB8AC3E}">
        <p14:creationId xmlns:p14="http://schemas.microsoft.com/office/powerpoint/2010/main" val="573091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effort, we will design and implement an EM virtual playground for educational purposes to help students gain deeper understandings of EM physics by performing virtual experiments and visualizing the physical fields on computers. This will greatly stimulate the study interests and promote interdisciplinary collaboration.</a:t>
            </a:r>
          </a:p>
        </p:txBody>
      </p:sp>
      <p:sp>
        <p:nvSpPr>
          <p:cNvPr id="4" name="Slide Number Placeholder 3"/>
          <p:cNvSpPr>
            <a:spLocks noGrp="1"/>
          </p:cNvSpPr>
          <p:nvPr>
            <p:ph type="sldNum" sz="quarter" idx="5"/>
          </p:nvPr>
        </p:nvSpPr>
        <p:spPr/>
        <p:txBody>
          <a:bodyPr/>
          <a:lstStyle/>
          <a:p>
            <a:fld id="{FFD895A8-0545-4808-BA5F-C6F6415D5AFB}" type="slidenum">
              <a:rPr lang="en-US" smtClean="0"/>
              <a:t>6</a:t>
            </a:fld>
            <a:endParaRPr lang="en-US"/>
          </a:p>
        </p:txBody>
      </p:sp>
    </p:spTree>
    <p:extLst>
      <p:ext uri="{BB962C8B-B14F-4D97-AF65-F5344CB8AC3E}">
        <p14:creationId xmlns:p14="http://schemas.microsoft.com/office/powerpoint/2010/main" val="1821584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such a tool is not easily accessible or usable for most students. One the one hand, commercial softwares are expensive and too complicated to use. On the other hand, similar educational tools are very few and are mainly for internal use only. </a:t>
            </a:r>
          </a:p>
        </p:txBody>
      </p:sp>
      <p:sp>
        <p:nvSpPr>
          <p:cNvPr id="4" name="Slide Number Placeholder 3"/>
          <p:cNvSpPr>
            <a:spLocks noGrp="1"/>
          </p:cNvSpPr>
          <p:nvPr>
            <p:ph type="sldNum" sz="quarter" idx="5"/>
          </p:nvPr>
        </p:nvSpPr>
        <p:spPr/>
        <p:txBody>
          <a:bodyPr/>
          <a:lstStyle/>
          <a:p>
            <a:fld id="{FFD895A8-0545-4808-BA5F-C6F6415D5AFB}" type="slidenum">
              <a:rPr lang="en-US" smtClean="0"/>
              <a:t>7</a:t>
            </a:fld>
            <a:endParaRPr lang="en-US"/>
          </a:p>
        </p:txBody>
      </p:sp>
    </p:spTree>
    <p:extLst>
      <p:ext uri="{BB962C8B-B14F-4D97-AF65-F5344CB8AC3E}">
        <p14:creationId xmlns:p14="http://schemas.microsoft.com/office/powerpoint/2010/main" val="279098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our goal is to develop such an educational tool that offers accessibility, usability, and flexibility to the end users, our undergraduate and graduate students, not only at Howard University, but also publicly accessible from the outside. </a:t>
            </a:r>
          </a:p>
        </p:txBody>
      </p:sp>
      <p:sp>
        <p:nvSpPr>
          <p:cNvPr id="4" name="Slide Number Placeholder 3"/>
          <p:cNvSpPr>
            <a:spLocks noGrp="1"/>
          </p:cNvSpPr>
          <p:nvPr>
            <p:ph type="sldNum" sz="quarter" idx="5"/>
          </p:nvPr>
        </p:nvSpPr>
        <p:spPr/>
        <p:txBody>
          <a:bodyPr/>
          <a:lstStyle/>
          <a:p>
            <a:fld id="{FFD895A8-0545-4808-BA5F-C6F6415D5AFB}" type="slidenum">
              <a:rPr lang="en-US" smtClean="0"/>
              <a:t>8</a:t>
            </a:fld>
            <a:endParaRPr lang="en-US"/>
          </a:p>
        </p:txBody>
      </p:sp>
    </p:spTree>
    <p:extLst>
      <p:ext uri="{BB962C8B-B14F-4D97-AF65-F5344CB8AC3E}">
        <p14:creationId xmlns:p14="http://schemas.microsoft.com/office/powerpoint/2010/main" val="1923382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This toll is designed in a top-down fashion, which contains two major components: a foreground GUI where users can set up a virtual experiment and visualize the physical results, and a background engine where the scientific computing takes place to carry out the experiment numerically.</a:t>
            </a:r>
          </a:p>
          <a:p>
            <a:endParaRPr lang="en-US" dirty="0"/>
          </a:p>
        </p:txBody>
      </p:sp>
      <p:sp>
        <p:nvSpPr>
          <p:cNvPr id="4" name="Slide Number Placeholder 3"/>
          <p:cNvSpPr>
            <a:spLocks noGrp="1"/>
          </p:cNvSpPr>
          <p:nvPr>
            <p:ph type="sldNum" sz="quarter" idx="5"/>
          </p:nvPr>
        </p:nvSpPr>
        <p:spPr/>
        <p:txBody>
          <a:bodyPr/>
          <a:lstStyle/>
          <a:p>
            <a:fld id="{FFD895A8-0545-4808-BA5F-C6F6415D5AFB}" type="slidenum">
              <a:rPr lang="en-US" smtClean="0"/>
              <a:t>9</a:t>
            </a:fld>
            <a:endParaRPr lang="en-US"/>
          </a:p>
        </p:txBody>
      </p:sp>
    </p:spTree>
    <p:extLst>
      <p:ext uri="{BB962C8B-B14F-4D97-AF65-F5344CB8AC3E}">
        <p14:creationId xmlns:p14="http://schemas.microsoft.com/office/powerpoint/2010/main" val="911208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the playground will offer basic learning features like the visualization of EM concepts, conducting basic EM experiments, and simulating interactions between fields and materials. It will also offer advanced features in its more mature phase, which include full wave numerical simulations, multiphysics modeling capabilities, online or mobile demonstrations, and high-performance computing capabilities.</a:t>
            </a:r>
          </a:p>
          <a:p>
            <a:endParaRPr lang="en-US" dirty="0"/>
          </a:p>
        </p:txBody>
      </p:sp>
      <p:sp>
        <p:nvSpPr>
          <p:cNvPr id="4" name="Slide Number Placeholder 3"/>
          <p:cNvSpPr>
            <a:spLocks noGrp="1"/>
          </p:cNvSpPr>
          <p:nvPr>
            <p:ph type="sldNum" sz="quarter" idx="5"/>
          </p:nvPr>
        </p:nvSpPr>
        <p:spPr/>
        <p:txBody>
          <a:bodyPr/>
          <a:lstStyle/>
          <a:p>
            <a:fld id="{FFD895A8-0545-4808-BA5F-C6F6415D5AFB}" type="slidenum">
              <a:rPr lang="en-US" smtClean="0"/>
              <a:t>10</a:t>
            </a:fld>
            <a:endParaRPr lang="en-US"/>
          </a:p>
        </p:txBody>
      </p:sp>
    </p:spTree>
    <p:extLst>
      <p:ext uri="{BB962C8B-B14F-4D97-AF65-F5344CB8AC3E}">
        <p14:creationId xmlns:p14="http://schemas.microsoft.com/office/powerpoint/2010/main" val="1092780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6b393cbe4a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6b393cbe4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If the EM playground is delivered to the end users, many can benefit from it. The students can use it to learn EM physics more easily and intuitively; instructors can use it as an instruction tool and project designer; Other professionals and engineering designers can use it for a fast proof-of-concept and demonstration.</a:t>
            </a:r>
            <a:endParaRPr dirty="0"/>
          </a:p>
        </p:txBody>
      </p:sp>
    </p:spTree>
    <p:extLst>
      <p:ext uri="{BB962C8B-B14F-4D97-AF65-F5344CB8AC3E}">
        <p14:creationId xmlns:p14="http://schemas.microsoft.com/office/powerpoint/2010/main" val="1886668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the successful development of such an EM virtual playground will have a very broad impact as an educational tool, a simulation tool, and a research tool, and is expected to impact STEM students, instructors, and professionals over a very wide spectrum.</a:t>
            </a:r>
          </a:p>
        </p:txBody>
      </p:sp>
      <p:sp>
        <p:nvSpPr>
          <p:cNvPr id="4" name="Slide Number Placeholder 3"/>
          <p:cNvSpPr>
            <a:spLocks noGrp="1"/>
          </p:cNvSpPr>
          <p:nvPr>
            <p:ph type="sldNum" sz="quarter" idx="5"/>
          </p:nvPr>
        </p:nvSpPr>
        <p:spPr/>
        <p:txBody>
          <a:bodyPr/>
          <a:lstStyle/>
          <a:p>
            <a:fld id="{FFD895A8-0545-4808-BA5F-C6F6415D5AFB}" type="slidenum">
              <a:rPr lang="en-US" smtClean="0"/>
              <a:t>12</a:t>
            </a:fld>
            <a:endParaRPr lang="en-US"/>
          </a:p>
        </p:txBody>
      </p:sp>
    </p:spTree>
    <p:extLst>
      <p:ext uri="{BB962C8B-B14F-4D97-AF65-F5344CB8AC3E}">
        <p14:creationId xmlns:p14="http://schemas.microsoft.com/office/powerpoint/2010/main" val="2805470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VIP project, by itself, also provide abundant learning opportunities. Because of its interdisciplinary nature, many knowledges are required for its development, including EM theory, application, numerical analysis, program implementation, high-performance computing, and computer visualization.</a:t>
            </a:r>
          </a:p>
        </p:txBody>
      </p:sp>
      <p:sp>
        <p:nvSpPr>
          <p:cNvPr id="4" name="Slide Number Placeholder 3"/>
          <p:cNvSpPr>
            <a:spLocks noGrp="1"/>
          </p:cNvSpPr>
          <p:nvPr>
            <p:ph type="sldNum" sz="quarter" idx="5"/>
          </p:nvPr>
        </p:nvSpPr>
        <p:spPr/>
        <p:txBody>
          <a:bodyPr/>
          <a:lstStyle/>
          <a:p>
            <a:fld id="{FFD895A8-0545-4808-BA5F-C6F6415D5AFB}" type="slidenum">
              <a:rPr lang="en-US" smtClean="0"/>
              <a:t>13</a:t>
            </a:fld>
            <a:endParaRPr lang="en-US"/>
          </a:p>
        </p:txBody>
      </p:sp>
    </p:spTree>
    <p:extLst>
      <p:ext uri="{BB962C8B-B14F-4D97-AF65-F5344CB8AC3E}">
        <p14:creationId xmlns:p14="http://schemas.microsoft.com/office/powerpoint/2010/main" val="2381727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6b393cbe4a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6b393cbe4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this project, we try to minimize and control the risks, which mainly come from the steep learning curve and interdisciplinary collaboration. We plan to minimize the risks by working closely together as a team. We have dedicated time for team-work and weekly VIP meeting for discussions.</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b393cbe4a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b393cbe4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Due to its software development nature, there is nearly no cost at the initial stage of this project. When it evolves to a more advanced stage, a computing serve is needed to support online computing and high-performance computing. Most important cost comes from the time devoted in the project, which must be abundant.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6b393cbe4a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6b393cbe4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project is designed as a cumulative multi-year project, with specific milestones and assessment measures well defined, as shown on this slide. Specifically, for the current stage, we are working on putting together a simple graphic user interface (GUI) and implement the first EM virtual experiment. As the project evolves, more experiments and capabilities will be implemented.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demonstrate our current progress on this project. Five team members are working on different parts of the project, collaboratively. Javid takes care of the GUI development, which allow users to set up virtual experiments and visualize the results.</a:t>
            </a:r>
          </a:p>
        </p:txBody>
      </p:sp>
      <p:sp>
        <p:nvSpPr>
          <p:cNvPr id="4" name="Slide Number Placeholder 3"/>
          <p:cNvSpPr>
            <a:spLocks noGrp="1"/>
          </p:cNvSpPr>
          <p:nvPr>
            <p:ph type="sldNum" sz="quarter" idx="5"/>
          </p:nvPr>
        </p:nvSpPr>
        <p:spPr/>
        <p:txBody>
          <a:bodyPr/>
          <a:lstStyle/>
          <a:p>
            <a:fld id="{FFD895A8-0545-4808-BA5F-C6F6415D5AFB}" type="slidenum">
              <a:rPr lang="en-US" smtClean="0"/>
              <a:t>17</a:t>
            </a:fld>
            <a:endParaRPr lang="en-US"/>
          </a:p>
        </p:txBody>
      </p:sp>
    </p:spTree>
    <p:extLst>
      <p:ext uri="{BB962C8B-B14F-4D97-AF65-F5344CB8AC3E}">
        <p14:creationId xmlns:p14="http://schemas.microsoft.com/office/powerpoint/2010/main" val="75437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Nana-</a:t>
            </a:r>
            <a:r>
              <a:rPr lang="en-US" dirty="0" err="1"/>
              <a:t>Akua</a:t>
            </a:r>
            <a:r>
              <a:rPr lang="en-US" dirty="0"/>
              <a:t> is in charge of the experimental settings and inputs. This involves the development of codes </a:t>
            </a:r>
            <a:r>
              <a:rPr lang="en" dirty="0"/>
              <a:t>to provide the GUI with information to </a:t>
            </a:r>
            <a:r>
              <a:rPr lang="en-US" dirty="0"/>
              <a:t>set up the virtual experiment</a:t>
            </a:r>
            <a:r>
              <a:rPr lang="en" dirty="0"/>
              <a:t> and </a:t>
            </a:r>
            <a:r>
              <a:rPr lang="en-US" dirty="0"/>
              <a:t>specify</a:t>
            </a:r>
            <a:r>
              <a:rPr lang="en" dirty="0"/>
              <a:t> how </a:t>
            </a:r>
            <a:r>
              <a:rPr lang="en-US" dirty="0"/>
              <a:t>the results be displayed and implement a function to </a:t>
            </a:r>
            <a:r>
              <a:rPr lang="en" dirty="0"/>
              <a:t>save the </a:t>
            </a:r>
            <a:r>
              <a:rPr lang="en-US" dirty="0"/>
              <a:t>experimental settings </a:t>
            </a:r>
            <a:r>
              <a:rPr lang="en" dirty="0"/>
              <a:t>into a text </a:t>
            </a:r>
            <a:r>
              <a:rPr lang="en-US" dirty="0"/>
              <a:t>file</a:t>
            </a:r>
            <a:r>
              <a:rPr lang="en" dirty="0"/>
              <a:t> for other section</a:t>
            </a:r>
            <a:r>
              <a:rPr lang="en-US" dirty="0"/>
              <a:t>s or users</a:t>
            </a:r>
            <a:r>
              <a:rPr lang="en" dirty="0"/>
              <a:t> to access.</a:t>
            </a:r>
            <a:endParaRPr lang="en-US" dirty="0"/>
          </a:p>
        </p:txBody>
      </p:sp>
      <p:sp>
        <p:nvSpPr>
          <p:cNvPr id="4" name="Slide Number Placeholder 3"/>
          <p:cNvSpPr>
            <a:spLocks noGrp="1"/>
          </p:cNvSpPr>
          <p:nvPr>
            <p:ph type="sldNum" sz="quarter" idx="5"/>
          </p:nvPr>
        </p:nvSpPr>
        <p:spPr/>
        <p:txBody>
          <a:bodyPr/>
          <a:lstStyle/>
          <a:p>
            <a:fld id="{FFD895A8-0545-4808-BA5F-C6F6415D5AFB}" type="slidenum">
              <a:rPr lang="en-US" smtClean="0"/>
              <a:t>18</a:t>
            </a:fld>
            <a:endParaRPr lang="en-US"/>
          </a:p>
        </p:txBody>
      </p:sp>
    </p:spTree>
    <p:extLst>
      <p:ext uri="{BB962C8B-B14F-4D97-AF65-F5344CB8AC3E}">
        <p14:creationId xmlns:p14="http://schemas.microsoft.com/office/powerpoint/2010/main" val="126413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part is the implementation of field visualization, which is conducted by </a:t>
            </a:r>
            <a:r>
              <a:rPr lang="en-US" dirty="0" err="1"/>
              <a:t>Olaide</a:t>
            </a:r>
            <a:r>
              <a:rPr lang="en-US" dirty="0"/>
              <a:t> and Oluwa. In this part, a program that performs a simple field calculation is to be implemented, and visualization functions of 1-D curve and 2-D colormap is being developed.</a:t>
            </a:r>
          </a:p>
        </p:txBody>
      </p:sp>
      <p:sp>
        <p:nvSpPr>
          <p:cNvPr id="4" name="Slide Number Placeholder 3"/>
          <p:cNvSpPr>
            <a:spLocks noGrp="1"/>
          </p:cNvSpPr>
          <p:nvPr>
            <p:ph type="sldNum" sz="quarter" idx="5"/>
          </p:nvPr>
        </p:nvSpPr>
        <p:spPr/>
        <p:txBody>
          <a:bodyPr/>
          <a:lstStyle/>
          <a:p>
            <a:fld id="{FFD895A8-0545-4808-BA5F-C6F6415D5AFB}" type="slidenum">
              <a:rPr lang="en-US" smtClean="0"/>
              <a:t>19</a:t>
            </a:fld>
            <a:endParaRPr lang="en-US"/>
          </a:p>
        </p:txBody>
      </p:sp>
    </p:spTree>
    <p:extLst>
      <p:ext uri="{BB962C8B-B14F-4D97-AF65-F5344CB8AC3E}">
        <p14:creationId xmlns:p14="http://schemas.microsoft.com/office/powerpoint/2010/main" val="4170934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part is the tool menu and message box design, done by Faith, who is developing menus to provide access to software functions to create, open, save, and close a project; and designing a message box to output the run-time information provided by the engine.</a:t>
            </a:r>
          </a:p>
        </p:txBody>
      </p:sp>
      <p:sp>
        <p:nvSpPr>
          <p:cNvPr id="4" name="Slide Number Placeholder 3"/>
          <p:cNvSpPr>
            <a:spLocks noGrp="1"/>
          </p:cNvSpPr>
          <p:nvPr>
            <p:ph type="sldNum" sz="quarter" idx="5"/>
          </p:nvPr>
        </p:nvSpPr>
        <p:spPr/>
        <p:txBody>
          <a:bodyPr/>
          <a:lstStyle/>
          <a:p>
            <a:fld id="{FFD895A8-0545-4808-BA5F-C6F6415D5AFB}" type="slidenum">
              <a:rPr lang="en-US" smtClean="0"/>
              <a:t>20</a:t>
            </a:fld>
            <a:endParaRPr lang="en-US"/>
          </a:p>
        </p:txBody>
      </p:sp>
    </p:spTree>
    <p:extLst>
      <p:ext uri="{BB962C8B-B14F-4D97-AF65-F5344CB8AC3E}">
        <p14:creationId xmlns:p14="http://schemas.microsoft.com/office/powerpoint/2010/main" val="137905101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5" name="Footer Placeholder 4"/>
          <p:cNvSpPr>
            <a:spLocks noGrp="1"/>
          </p:cNvSpPr>
          <p:nvPr>
            <p:ph type="ftr" sz="quarter" idx="11"/>
          </p:nvPr>
        </p:nvSpPr>
        <p:spPr>
          <a:xfrm>
            <a:off x="812805" y="6272785"/>
            <a:ext cx="4745736" cy="365125"/>
          </a:xfrm>
        </p:spPr>
        <p:txBody>
          <a:bodyPr/>
          <a:lstStyle/>
          <a:p>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1FE9BF1F-79B4-485D-B2A9-2425F10D08AC}" type="slidenum">
              <a:rPr lang="en-US" smtClean="0"/>
              <a:pPr/>
              <a:t>‹#›</a:t>
            </a:fld>
            <a:endParaRPr lang="en-US"/>
          </a:p>
        </p:txBody>
      </p:sp>
    </p:spTree>
    <p:extLst>
      <p:ext uri="{BB962C8B-B14F-4D97-AF65-F5344CB8AC3E}">
        <p14:creationId xmlns:p14="http://schemas.microsoft.com/office/powerpoint/2010/main" val="1885431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1714232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4A4DDC8A-6AE0-40BB-90EF-61ED61E179B0}" type="datetimeFigureOut">
              <a:rPr lang="en-US" smtClean="0"/>
              <a:pPr/>
              <a:t>11/18/2019</a:t>
            </a:fld>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1FE9BF1F-79B4-485D-B2A9-2425F10D08AC}" type="slidenum">
              <a:rPr lang="en-US" smtClean="0"/>
              <a:pPr/>
              <a:t>‹#›</a:t>
            </a:fld>
            <a:endParaRPr lang="en-US"/>
          </a:p>
        </p:txBody>
      </p:sp>
    </p:spTree>
    <p:extLst>
      <p:ext uri="{BB962C8B-B14F-4D97-AF65-F5344CB8AC3E}">
        <p14:creationId xmlns:p14="http://schemas.microsoft.com/office/powerpoint/2010/main" val="607735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2980828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1828896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4A4DDC8A-6AE0-40BB-90EF-61ED61E179B0}" type="datetimeFigureOut">
              <a:rPr lang="en-US" smtClean="0"/>
              <a:pPr/>
              <a:t>11/18/2019</a:t>
            </a:fld>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a:p>
        </p:txBody>
      </p:sp>
      <p:sp>
        <p:nvSpPr>
          <p:cNvPr id="5" name="Slide Number Placeholder 4"/>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262726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269275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574826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10" name="Slide Number Placeholder 9"/>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263975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332764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4DDC8A-6AE0-40BB-90EF-61ED61E179B0}" type="datetimeFigureOut">
              <a:rPr lang="en-US" smtClean="0"/>
              <a:pPr/>
              <a:t>11/18/2019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9BF1F-79B4-485D-B2A9-2425F10D08AC}" type="slidenum">
              <a:rPr lang="en-US" smtClean="0"/>
              <a:pPr/>
              <a:t>‹#›</a:t>
            </a:fld>
            <a:endParaRPr lang="en-US"/>
          </a:p>
        </p:txBody>
      </p:sp>
    </p:spTree>
    <p:extLst>
      <p:ext uri="{BB962C8B-B14F-4D97-AF65-F5344CB8AC3E}">
        <p14:creationId xmlns:p14="http://schemas.microsoft.com/office/powerpoint/2010/main" val="3092496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37461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4A4DDC8A-6AE0-40BB-90EF-61ED61E179B0}" type="datetimeFigureOut">
              <a:rPr lang="en-US" smtClean="0"/>
              <a:t>11/18/2019</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1FE9BF1F-79B4-485D-B2A9-2425F10D08AC}" type="slidenum">
              <a:rPr lang="en-US" smtClean="0"/>
              <a:t>‹#›</a:t>
            </a:fld>
            <a:endParaRPr lang="en-US"/>
          </a:p>
        </p:txBody>
      </p:sp>
    </p:spTree>
    <p:extLst>
      <p:ext uri="{BB962C8B-B14F-4D97-AF65-F5344CB8AC3E}">
        <p14:creationId xmlns:p14="http://schemas.microsoft.com/office/powerpoint/2010/main" val="4806864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9.jpg"/><Relationship Id="rId12" Type="http://schemas.openxmlformats.org/officeDocument/2006/relationships/image" Target="../media/image14.jpeg"/><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notesSlide" Target="../notesSlides/notesSlide2.xml"/><Relationship Id="rId9" Type="http://schemas.openxmlformats.org/officeDocument/2006/relationships/image" Target="../media/image11.jpg"/><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8.jpe"/><Relationship Id="rId13" Type="http://schemas.openxmlformats.org/officeDocument/2006/relationships/image" Target="../media/image23.jpg"/><Relationship Id="rId3" Type="http://schemas.openxmlformats.org/officeDocument/2006/relationships/slideLayout" Target="../slideLayouts/slideLayout2.xml"/><Relationship Id="rId7" Type="http://schemas.openxmlformats.org/officeDocument/2006/relationships/image" Target="../media/image17.jpg"/><Relationship Id="rId12" Type="http://schemas.openxmlformats.org/officeDocument/2006/relationships/image" Target="../media/image22.jpg"/><Relationship Id="rId2" Type="http://schemas.openxmlformats.org/officeDocument/2006/relationships/audio" Target="../media/media3.wma"/><Relationship Id="rId16" Type="http://schemas.openxmlformats.org/officeDocument/2006/relationships/image" Target="../media/image6.png"/><Relationship Id="rId1" Type="http://schemas.microsoft.com/office/2007/relationships/media" Target="../media/media3.wma"/><Relationship Id="rId6" Type="http://schemas.openxmlformats.org/officeDocument/2006/relationships/image" Target="../media/image16.jpg"/><Relationship Id="rId11" Type="http://schemas.openxmlformats.org/officeDocument/2006/relationships/image" Target="../media/image21.jpg"/><Relationship Id="rId5" Type="http://schemas.openxmlformats.org/officeDocument/2006/relationships/image" Target="../media/image15.jpeg"/><Relationship Id="rId15" Type="http://schemas.openxmlformats.org/officeDocument/2006/relationships/image" Target="../media/image25.jpg"/><Relationship Id="rId10" Type="http://schemas.openxmlformats.org/officeDocument/2006/relationships/image" Target="../media/image20.jpg"/><Relationship Id="rId4" Type="http://schemas.openxmlformats.org/officeDocument/2006/relationships/notesSlide" Target="../notesSlides/notesSlide3.xml"/><Relationship Id="rId9" Type="http://schemas.openxmlformats.org/officeDocument/2006/relationships/image" Target="../media/image19.jpg"/><Relationship Id="rId14" Type="http://schemas.openxmlformats.org/officeDocument/2006/relationships/image" Target="../media/image24.jp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30.png"/><Relationship Id="rId3" Type="http://schemas.openxmlformats.org/officeDocument/2006/relationships/slideLayout" Target="../slideLayouts/slideLayout2.xml"/><Relationship Id="rId7" Type="http://schemas.openxmlformats.org/officeDocument/2006/relationships/image" Target="../media/image3.png"/><Relationship Id="rId12" Type="http://schemas.openxmlformats.org/officeDocument/2006/relationships/image" Target="../media/image29.png"/><Relationship Id="rId2" Type="http://schemas.openxmlformats.org/officeDocument/2006/relationships/audio" Target="../media/media4.wma"/><Relationship Id="rId1" Type="http://schemas.microsoft.com/office/2007/relationships/media" Target="../media/media4.wma"/><Relationship Id="rId6" Type="http://schemas.microsoft.com/office/2007/relationships/hdphoto" Target="../media/hdphoto2.wdp"/><Relationship Id="rId11" Type="http://schemas.openxmlformats.org/officeDocument/2006/relationships/image" Target="../media/image28.png"/><Relationship Id="rId5" Type="http://schemas.openxmlformats.org/officeDocument/2006/relationships/image" Target="../media/image4.png"/><Relationship Id="rId10" Type="http://schemas.openxmlformats.org/officeDocument/2006/relationships/image" Target="../media/image27.png"/><Relationship Id="rId4" Type="http://schemas.openxmlformats.org/officeDocument/2006/relationships/notesSlide" Target="../notesSlides/notesSlide4.xml"/><Relationship Id="rId9" Type="http://schemas.openxmlformats.org/officeDocument/2006/relationships/image" Target="../media/image26.png"/><Relationship Id="rId1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33.jpeg"/><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6.wma"/><Relationship Id="rId1" Type="http://schemas.microsoft.com/office/2007/relationships/media" Target="../media/media6.wma"/><Relationship Id="rId6" Type="http://schemas.openxmlformats.org/officeDocument/2006/relationships/diagramLayout" Target="../diagrams/layout1.xml"/><Relationship Id="rId11" Type="http://schemas.openxmlformats.org/officeDocument/2006/relationships/image" Target="../media/image6.png"/><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6.xml"/><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7.wma"/><Relationship Id="rId1" Type="http://schemas.microsoft.com/office/2007/relationships/media" Target="../media/media7.wma"/><Relationship Id="rId6" Type="http://schemas.openxmlformats.org/officeDocument/2006/relationships/image" Target="../media/image3.png"/><Relationship Id="rId5" Type="http://schemas.openxmlformats.org/officeDocument/2006/relationships/image" Target="../media/image38.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wma"/><Relationship Id="rId1" Type="http://schemas.microsoft.com/office/2007/relationships/media" Target="../media/media8.wma"/><Relationship Id="rId6" Type="http://schemas.microsoft.com/office/2007/relationships/hdphoto" Target="../media/hdphoto3.wdp"/><Relationship Id="rId5" Type="http://schemas.openxmlformats.org/officeDocument/2006/relationships/image" Target="../media/image3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9.wma"/><Relationship Id="rId1" Type="http://schemas.microsoft.com/office/2007/relationships/media" Target="../media/media9.wm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6.png"/><Relationship Id="rId4" Type="http://schemas.openxmlformats.org/officeDocument/2006/relationships/notesSlide" Target="../notesSlides/notesSlide9.xml"/><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audio" Target="../media/media10.wma"/><Relationship Id="rId1" Type="http://schemas.microsoft.com/office/2007/relationships/media" Target="../media/media10.wma"/><Relationship Id="rId6" Type="http://schemas.openxmlformats.org/officeDocument/2006/relationships/image" Target="../media/image41.png"/><Relationship Id="rId5" Type="http://schemas.openxmlformats.org/officeDocument/2006/relationships/image" Target="../media/image40.gif"/><Relationship Id="rId4" Type="http://schemas.openxmlformats.org/officeDocument/2006/relationships/notesSlide" Target="../notesSlides/notesSlide10.xm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12.xml"/><Relationship Id="rId7" Type="http://schemas.openxmlformats.org/officeDocument/2006/relationships/diagramQuickStyle" Target="../diagrams/quickStyle3.xml"/><Relationship Id="rId2" Type="http://schemas.openxmlformats.org/officeDocument/2006/relationships/audio" Target="../media/media11.wma"/><Relationship Id="rId1" Type="http://schemas.microsoft.com/office/2007/relationships/media" Target="../media/media11.wm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6.png"/><Relationship Id="rId4" Type="http://schemas.openxmlformats.org/officeDocument/2006/relationships/notesSlide" Target="../notesSlides/notesSlide11.xml"/><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47.png"/><Relationship Id="rId2" Type="http://schemas.openxmlformats.org/officeDocument/2006/relationships/audio" Target="../media/media12.wma"/><Relationship Id="rId1" Type="http://schemas.microsoft.com/office/2007/relationships/media" Target="../media/media12.wma"/><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notesSlide" Target="../notesSlides/notesSlide12.xml"/><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slideLayout" Target="../slideLayouts/slideLayout2.xml"/><Relationship Id="rId7" Type="http://schemas.openxmlformats.org/officeDocument/2006/relationships/diagramData" Target="../diagrams/data4.xml"/><Relationship Id="rId12" Type="http://schemas.openxmlformats.org/officeDocument/2006/relationships/image" Target="../media/image6.png"/><Relationship Id="rId2" Type="http://schemas.openxmlformats.org/officeDocument/2006/relationships/audio" Target="../media/media13.wma"/><Relationship Id="rId1" Type="http://schemas.microsoft.com/office/2007/relationships/media" Target="../media/media13.wma"/><Relationship Id="rId6" Type="http://schemas.microsoft.com/office/2007/relationships/hdphoto" Target="../media/hdphoto2.wdp"/><Relationship Id="rId11" Type="http://schemas.microsoft.com/office/2007/relationships/diagramDrawing" Target="../diagrams/drawing4.xml"/><Relationship Id="rId5" Type="http://schemas.openxmlformats.org/officeDocument/2006/relationships/image" Target="../media/image4.png"/><Relationship Id="rId10" Type="http://schemas.openxmlformats.org/officeDocument/2006/relationships/diagramColors" Target="../diagrams/colors4.xml"/><Relationship Id="rId4" Type="http://schemas.openxmlformats.org/officeDocument/2006/relationships/notesSlide" Target="../notesSlides/notesSlide13.xml"/><Relationship Id="rId9"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diagramDrawing" Target="../diagrams/drawing5.xml"/><Relationship Id="rId3" Type="http://schemas.openxmlformats.org/officeDocument/2006/relationships/slideLayout" Target="../slideLayouts/slideLayout12.xml"/><Relationship Id="rId7" Type="http://schemas.openxmlformats.org/officeDocument/2006/relationships/image" Target="../media/image4.png"/><Relationship Id="rId12" Type="http://schemas.openxmlformats.org/officeDocument/2006/relationships/diagramColors" Target="../diagrams/colors5.xml"/><Relationship Id="rId2" Type="http://schemas.openxmlformats.org/officeDocument/2006/relationships/audio" Target="../media/media14.wma"/><Relationship Id="rId1" Type="http://schemas.microsoft.com/office/2007/relationships/media" Target="../media/media14.wma"/><Relationship Id="rId6" Type="http://schemas.microsoft.com/office/2007/relationships/hdphoto" Target="../media/hdphoto1.wdp"/><Relationship Id="rId11" Type="http://schemas.openxmlformats.org/officeDocument/2006/relationships/diagramQuickStyle" Target="../diagrams/quickStyle5.xml"/><Relationship Id="rId5" Type="http://schemas.openxmlformats.org/officeDocument/2006/relationships/image" Target="../media/image2.png"/><Relationship Id="rId10" Type="http://schemas.openxmlformats.org/officeDocument/2006/relationships/diagramLayout" Target="../diagrams/layout5.xml"/><Relationship Id="rId4" Type="http://schemas.openxmlformats.org/officeDocument/2006/relationships/notesSlide" Target="../notesSlides/notesSlide14.xml"/><Relationship Id="rId9" Type="http://schemas.openxmlformats.org/officeDocument/2006/relationships/diagramData" Target="../diagrams/data5.xml"/><Relationship Id="rId1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diagramDrawing" Target="../diagrams/drawing6.xml"/><Relationship Id="rId3" Type="http://schemas.openxmlformats.org/officeDocument/2006/relationships/slideLayout" Target="../slideLayouts/slideLayout12.xml"/><Relationship Id="rId7" Type="http://schemas.openxmlformats.org/officeDocument/2006/relationships/image" Target="../media/image4.png"/><Relationship Id="rId12" Type="http://schemas.openxmlformats.org/officeDocument/2006/relationships/diagramColors" Target="../diagrams/colors6.xml"/><Relationship Id="rId2" Type="http://schemas.openxmlformats.org/officeDocument/2006/relationships/audio" Target="../media/media15.wma"/><Relationship Id="rId1" Type="http://schemas.microsoft.com/office/2007/relationships/media" Target="../media/media15.wma"/><Relationship Id="rId6" Type="http://schemas.microsoft.com/office/2007/relationships/hdphoto" Target="../media/hdphoto1.wdp"/><Relationship Id="rId11" Type="http://schemas.openxmlformats.org/officeDocument/2006/relationships/diagramQuickStyle" Target="../diagrams/quickStyle6.xml"/><Relationship Id="rId5" Type="http://schemas.openxmlformats.org/officeDocument/2006/relationships/image" Target="../media/image2.png"/><Relationship Id="rId10" Type="http://schemas.openxmlformats.org/officeDocument/2006/relationships/diagramLayout" Target="../diagrams/layout6.xml"/><Relationship Id="rId4" Type="http://schemas.openxmlformats.org/officeDocument/2006/relationships/notesSlide" Target="../notesSlides/notesSlide15.xml"/><Relationship Id="rId9" Type="http://schemas.openxmlformats.org/officeDocument/2006/relationships/diagramData" Target="../diagrams/data6.xml"/><Relationship Id="rId1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16.wma"/><Relationship Id="rId1" Type="http://schemas.microsoft.com/office/2007/relationships/media" Target="../media/media16.wma"/><Relationship Id="rId6" Type="http://schemas.openxmlformats.org/officeDocument/2006/relationships/image" Target="../media/image62.svg"/><Relationship Id="rId5" Type="http://schemas.openxmlformats.org/officeDocument/2006/relationships/image" Target="../media/image51.png"/><Relationship Id="rId10" Type="http://schemas.openxmlformats.org/officeDocument/2006/relationships/image" Target="../media/image6.png"/><Relationship Id="rId4" Type="http://schemas.openxmlformats.org/officeDocument/2006/relationships/notesSlide" Target="../notesSlides/notesSlide16.xml"/><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7.wma"/><Relationship Id="rId1" Type="http://schemas.microsoft.com/office/2007/relationships/media" Target="../media/media17.wma"/><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8.wma"/><Relationship Id="rId1" Type="http://schemas.microsoft.com/office/2007/relationships/media" Target="../media/media18.wma"/><Relationship Id="rId6" Type="http://schemas.openxmlformats.org/officeDocument/2006/relationships/image" Target="../media/image3.png"/><Relationship Id="rId5" Type="http://schemas.openxmlformats.org/officeDocument/2006/relationships/image" Target="../media/image5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5.png"/><Relationship Id="rId2" Type="http://schemas.openxmlformats.org/officeDocument/2006/relationships/audio" Target="../media/media19.wma"/><Relationship Id="rId1" Type="http://schemas.microsoft.com/office/2007/relationships/media" Target="../media/media19.wma"/><Relationship Id="rId6" Type="http://schemas.openxmlformats.org/officeDocument/2006/relationships/image" Target="../media/image3.png"/><Relationship Id="rId5" Type="http://schemas.openxmlformats.org/officeDocument/2006/relationships/image" Target="../media/image5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7.jpg"/><Relationship Id="rId2" Type="http://schemas.openxmlformats.org/officeDocument/2006/relationships/audio" Target="../media/media20.wma"/><Relationship Id="rId1" Type="http://schemas.microsoft.com/office/2007/relationships/media" Target="../media/media20.wma"/><Relationship Id="rId6" Type="http://schemas.openxmlformats.org/officeDocument/2006/relationships/image" Target="../media/image3.png"/><Relationship Id="rId5" Type="http://schemas.openxmlformats.org/officeDocument/2006/relationships/image" Target="../media/image56.jp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310612-65C6-41F9-8ECB-F8721595049D}"/>
              </a:ext>
            </a:extLst>
          </p:cNvPr>
          <p:cNvSpPr>
            <a:spLocks noGrp="1"/>
          </p:cNvSpPr>
          <p:nvPr>
            <p:ph type="ctrTitle"/>
          </p:nvPr>
        </p:nvSpPr>
        <p:spPr>
          <a:xfrm>
            <a:off x="599440" y="975360"/>
            <a:ext cx="7699460" cy="2616200"/>
          </a:xfrm>
        </p:spPr>
        <p:txBody>
          <a:bodyPr vert="horz" lIns="91440" tIns="45720" rIns="91440" bIns="45720" rtlCol="0" anchor="ctr">
            <a:normAutofit/>
          </a:bodyPr>
          <a:lstStyle/>
          <a:p>
            <a:pPr algn="r">
              <a:lnSpc>
                <a:spcPct val="150000"/>
              </a:lnSpc>
            </a:pPr>
            <a:r>
              <a:rPr lang="en-US" sz="3200" dirty="0">
                <a:solidFill>
                  <a:schemeClr val="tx1"/>
                </a:solidFill>
              </a:rPr>
              <a:t>Howard University VIP Team</a:t>
            </a:r>
            <a:br>
              <a:rPr lang="en-US" sz="3200" dirty="0">
                <a:solidFill>
                  <a:schemeClr val="tx1"/>
                </a:solidFill>
              </a:rPr>
            </a:br>
            <a:r>
              <a:rPr lang="en-US" sz="3200" dirty="0">
                <a:solidFill>
                  <a:schemeClr val="tx1"/>
                </a:solidFill>
              </a:rPr>
              <a:t>Electromagnetic Virtual Playground</a:t>
            </a:r>
          </a:p>
        </p:txBody>
      </p:sp>
      <p:pic>
        <p:nvPicPr>
          <p:cNvPr id="6" name="Picture 5" descr="A group of people posing for a photo&#10;&#10;Description automatically generated">
            <a:extLst>
              <a:ext uri="{FF2B5EF4-FFF2-40B4-BE49-F238E27FC236}">
                <a16:creationId xmlns:a16="http://schemas.microsoft.com/office/drawing/2014/main" xmlns="" id="{AF8B613A-E456-4889-8A97-5437A872B9F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336" b="-2"/>
          <a:stretch/>
        </p:blipFill>
        <p:spPr>
          <a:xfrm>
            <a:off x="319589" y="3284260"/>
            <a:ext cx="4206240" cy="3263614"/>
          </a:xfrm>
          <a:prstGeom prst="rect">
            <a:avLst/>
          </a:prstGeom>
        </p:spPr>
      </p:pic>
      <p:sp>
        <p:nvSpPr>
          <p:cNvPr id="7" name="Rectangle 6">
            <a:extLst>
              <a:ext uri="{FF2B5EF4-FFF2-40B4-BE49-F238E27FC236}">
                <a16:creationId xmlns:a16="http://schemas.microsoft.com/office/drawing/2014/main" xmlns="" id="{A1737F87-5FB4-401A-B408-C98C3CD0E8AE}"/>
              </a:ext>
            </a:extLst>
          </p:cNvPr>
          <p:cNvSpPr/>
          <p:nvPr/>
        </p:nvSpPr>
        <p:spPr>
          <a:xfrm>
            <a:off x="6289040" y="3213347"/>
            <a:ext cx="2092960" cy="756426"/>
          </a:xfrm>
          <a:prstGeom prst="rect">
            <a:avLst/>
          </a:prstGeom>
        </p:spPr>
        <p:txBody>
          <a:bodyPr wrap="square">
            <a:spAutoFit/>
          </a:bodyPr>
          <a:lstStyle/>
          <a:p>
            <a:pPr>
              <a:lnSpc>
                <a:spcPct val="70000"/>
              </a:lnSpc>
            </a:pPr>
            <a:endParaRPr lang="en-US" dirty="0"/>
          </a:p>
          <a:p>
            <a:pPr>
              <a:lnSpc>
                <a:spcPct val="70000"/>
              </a:lnSpc>
              <a:spcAft>
                <a:spcPts val="600"/>
              </a:spcAft>
            </a:pPr>
            <a:r>
              <a:rPr lang="en-US" b="1" i="1" dirty="0"/>
              <a:t>Faculty Advisor</a:t>
            </a:r>
          </a:p>
          <a:p>
            <a:pPr>
              <a:lnSpc>
                <a:spcPct val="70000"/>
              </a:lnSpc>
            </a:pPr>
            <a:r>
              <a:rPr lang="en-US" dirty="0"/>
              <a:t>Dr. Su Yan</a:t>
            </a:r>
          </a:p>
        </p:txBody>
      </p:sp>
      <p:sp>
        <p:nvSpPr>
          <p:cNvPr id="75" name="Rectangle 74">
            <a:extLst>
              <a:ext uri="{FF2B5EF4-FFF2-40B4-BE49-F238E27FC236}">
                <a16:creationId xmlns:a16="http://schemas.microsoft.com/office/drawing/2014/main" xmlns="" id="{4BA2F346-30C3-4539-BECC-7369D09EA8E3}"/>
              </a:ext>
            </a:extLst>
          </p:cNvPr>
          <p:cNvSpPr/>
          <p:nvPr/>
        </p:nvSpPr>
        <p:spPr>
          <a:xfrm>
            <a:off x="4731805" y="4799703"/>
            <a:ext cx="4092606" cy="1748171"/>
          </a:xfrm>
          <a:prstGeom prst="rect">
            <a:avLst/>
          </a:prstGeom>
        </p:spPr>
        <p:txBody>
          <a:bodyPr wrap="square">
            <a:spAutoFit/>
          </a:bodyPr>
          <a:lstStyle/>
          <a:p>
            <a:pPr>
              <a:lnSpc>
                <a:spcPct val="70000"/>
              </a:lnSpc>
              <a:spcAft>
                <a:spcPts val="600"/>
              </a:spcAft>
            </a:pPr>
            <a:r>
              <a:rPr lang="en-US" b="1" i="1" dirty="0"/>
              <a:t>Team Members </a:t>
            </a:r>
          </a:p>
          <a:p>
            <a:r>
              <a:rPr lang="en-US" dirty="0"/>
              <a:t>Faith T. </a:t>
            </a:r>
            <a:r>
              <a:rPr lang="en-US" dirty="0" err="1"/>
              <a:t>Adegbenro</a:t>
            </a:r>
            <a:r>
              <a:rPr lang="en-US" dirty="0"/>
              <a:t> </a:t>
            </a:r>
            <a:r>
              <a:rPr lang="en-US" sz="1200" dirty="0"/>
              <a:t>(EE, Junior)</a:t>
            </a:r>
            <a:endParaRPr lang="en-US" dirty="0"/>
          </a:p>
          <a:p>
            <a:r>
              <a:rPr lang="en-US" dirty="0" err="1"/>
              <a:t>Olaide</a:t>
            </a:r>
            <a:r>
              <a:rPr lang="en-US" dirty="0"/>
              <a:t> R. Afolabi </a:t>
            </a:r>
            <a:r>
              <a:rPr lang="en-US" sz="1200" dirty="0"/>
              <a:t>(EE, Junior)</a:t>
            </a:r>
          </a:p>
          <a:p>
            <a:r>
              <a:rPr lang="en-US" dirty="0"/>
              <a:t>Nana-</a:t>
            </a:r>
            <a:r>
              <a:rPr lang="en-US" dirty="0" err="1"/>
              <a:t>Akua</a:t>
            </a:r>
            <a:r>
              <a:rPr lang="en-US" dirty="0"/>
              <a:t> Ofosu </a:t>
            </a:r>
            <a:r>
              <a:rPr lang="en-US" sz="1200" dirty="0"/>
              <a:t>(</a:t>
            </a:r>
            <a:r>
              <a:rPr lang="en-US" sz="1200" dirty="0" err="1"/>
              <a:t>CpE</a:t>
            </a:r>
            <a:r>
              <a:rPr lang="en-US" sz="1200" dirty="0"/>
              <a:t>, Senior)</a:t>
            </a:r>
          </a:p>
          <a:p>
            <a:r>
              <a:rPr lang="en-US" dirty="0" err="1"/>
              <a:t>Oluwatamilor</a:t>
            </a:r>
            <a:r>
              <a:rPr lang="en-US" dirty="0"/>
              <a:t> E. </a:t>
            </a:r>
            <a:r>
              <a:rPr lang="en-US" dirty="0" err="1"/>
              <a:t>Ogunbanjo</a:t>
            </a:r>
            <a:r>
              <a:rPr lang="en-US" dirty="0"/>
              <a:t> </a:t>
            </a:r>
            <a:r>
              <a:rPr lang="en-US" sz="1200" dirty="0"/>
              <a:t>(</a:t>
            </a:r>
            <a:r>
              <a:rPr lang="en-US" sz="1200" dirty="0" err="1"/>
              <a:t>CpE</a:t>
            </a:r>
            <a:r>
              <a:rPr lang="en-US" sz="1200" dirty="0"/>
              <a:t>, Junior)</a:t>
            </a:r>
          </a:p>
          <a:p>
            <a:r>
              <a:rPr lang="en-US" dirty="0"/>
              <a:t>Javid Mitchell </a:t>
            </a:r>
            <a:r>
              <a:rPr lang="en-US" sz="1200" dirty="0"/>
              <a:t>(CS, Freshman)</a:t>
            </a:r>
          </a:p>
        </p:txBody>
      </p:sp>
      <p:pic>
        <p:nvPicPr>
          <p:cNvPr id="5" name="Audio 4">
            <a:hlinkClick r:id="" action="ppaction://media"/>
            <a:extLst>
              <a:ext uri="{FF2B5EF4-FFF2-40B4-BE49-F238E27FC236}">
                <a16:creationId xmlns:a16="http://schemas.microsoft.com/office/drawing/2014/main" xmlns="" id="{A93C5699-0193-473F-ACD1-BC31D7929A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325905802"/>
      </p:ext>
    </p:extLst>
  </p:cSld>
  <p:clrMapOvr>
    <a:masterClrMapping/>
  </p:clrMapOvr>
  <mc:AlternateContent xmlns:mc="http://schemas.openxmlformats.org/markup-compatibility/2006" xmlns:p14="http://schemas.microsoft.com/office/powerpoint/2010/main">
    <mc:Choice Requires="p14">
      <p:transition spd="slow" p14:dur="2000" advTm="19241"/>
    </mc:Choice>
    <mc:Fallback xmlns="">
      <p:transition spd="slow" advTm="19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food&#10;&#10;Description automatically generated">
            <a:extLst>
              <a:ext uri="{FF2B5EF4-FFF2-40B4-BE49-F238E27FC236}">
                <a16:creationId xmlns:a16="http://schemas.microsoft.com/office/drawing/2014/main" xmlns="" id="{61342937-8CA8-488D-BF56-2983B5AAF7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38" t="8876" b="5885"/>
          <a:stretch/>
        </p:blipFill>
        <p:spPr>
          <a:xfrm>
            <a:off x="5863493" y="2152328"/>
            <a:ext cx="3145319" cy="1507616"/>
          </a:xfrm>
          <a:prstGeom prst="rect">
            <a:avLst/>
          </a:prstGeom>
        </p:spPr>
      </p:pic>
      <p:pic>
        <p:nvPicPr>
          <p:cNvPr id="7" name="Picture 6">
            <a:extLst>
              <a:ext uri="{FF2B5EF4-FFF2-40B4-BE49-F238E27FC236}">
                <a16:creationId xmlns:a16="http://schemas.microsoft.com/office/drawing/2014/main" xmlns="" id="{2C776C5A-641F-4DCF-BFBC-8C8AE70E19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3347" y="1576720"/>
            <a:ext cx="1960344" cy="1483362"/>
          </a:xfrm>
          <a:prstGeom prst="rect">
            <a:avLst/>
          </a:prstGeom>
        </p:spPr>
      </p:pic>
      <p:pic>
        <p:nvPicPr>
          <p:cNvPr id="19" name="Picture 18" descr="A picture containing brush&#10;&#10;Description automatically generated">
            <a:extLst>
              <a:ext uri="{FF2B5EF4-FFF2-40B4-BE49-F238E27FC236}">
                <a16:creationId xmlns:a16="http://schemas.microsoft.com/office/drawing/2014/main" xmlns="" id="{133202FF-5B0F-481E-8DA1-052C4BC2BE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21" y="3726181"/>
            <a:ext cx="2834682" cy="1960655"/>
          </a:xfrm>
          <a:prstGeom prst="rect">
            <a:avLst/>
          </a:prstGeom>
        </p:spPr>
      </p:pic>
      <p:pic>
        <p:nvPicPr>
          <p:cNvPr id="17" name="Picture 16" descr="A picture containing water, table, man, woman&#10;&#10;Description automatically generated">
            <a:extLst>
              <a:ext uri="{FF2B5EF4-FFF2-40B4-BE49-F238E27FC236}">
                <a16:creationId xmlns:a16="http://schemas.microsoft.com/office/drawing/2014/main" xmlns="" id="{94F98F28-9479-4B3C-B9AE-D45973708E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58817" y="4158787"/>
            <a:ext cx="2483080" cy="1528049"/>
          </a:xfrm>
          <a:prstGeom prst="rect">
            <a:avLst/>
          </a:prstGeom>
        </p:spPr>
      </p:pic>
      <p:pic>
        <p:nvPicPr>
          <p:cNvPr id="15" name="Picture 14" descr="A picture containing light&#10;&#10;Description automatically generated">
            <a:extLst>
              <a:ext uri="{FF2B5EF4-FFF2-40B4-BE49-F238E27FC236}">
                <a16:creationId xmlns:a16="http://schemas.microsoft.com/office/drawing/2014/main" xmlns="" id="{0EFA7AD2-55C8-46CA-B4F0-824AC96614AA}"/>
              </a:ext>
            </a:extLst>
          </p:cNvPr>
          <p:cNvPicPr>
            <a:picLocks noChangeAspect="1"/>
          </p:cNvPicPr>
          <p:nvPr/>
        </p:nvPicPr>
        <p:blipFill rotWithShape="1">
          <a:blip r:embed="rId9">
            <a:extLst>
              <a:ext uri="{28A0092B-C50C-407E-A947-70E740481C1C}">
                <a14:useLocalDpi xmlns:a14="http://schemas.microsoft.com/office/drawing/2010/main" val="0"/>
              </a:ext>
            </a:extLst>
          </a:blip>
          <a:srcRect l="21837" r="21127"/>
          <a:stretch/>
        </p:blipFill>
        <p:spPr>
          <a:xfrm>
            <a:off x="4783001" y="3726181"/>
            <a:ext cx="1303868" cy="2000250"/>
          </a:xfrm>
          <a:prstGeom prst="rect">
            <a:avLst/>
          </a:prstGeom>
        </p:spPr>
      </p:pic>
      <p:pic>
        <p:nvPicPr>
          <p:cNvPr id="13" name="Picture 12" descr="A close up of a piece of paper&#10;&#10;Description automatically generated">
            <a:extLst>
              <a:ext uri="{FF2B5EF4-FFF2-40B4-BE49-F238E27FC236}">
                <a16:creationId xmlns:a16="http://schemas.microsoft.com/office/drawing/2014/main" xmlns="" id="{53190653-71BB-47EF-A02C-5C89586811FB}"/>
              </a:ext>
            </a:extLst>
          </p:cNvPr>
          <p:cNvPicPr>
            <a:picLocks noChangeAspect="1"/>
          </p:cNvPicPr>
          <p:nvPr/>
        </p:nvPicPr>
        <p:blipFill rotWithShape="1">
          <a:blip r:embed="rId10">
            <a:extLst>
              <a:ext uri="{28A0092B-C50C-407E-A947-70E740481C1C}">
                <a14:useLocalDpi xmlns:a14="http://schemas.microsoft.com/office/drawing/2010/main" val="0"/>
              </a:ext>
            </a:extLst>
          </a:blip>
          <a:srcRect l="4421" r="3078" b="7680"/>
          <a:stretch/>
        </p:blipFill>
        <p:spPr>
          <a:xfrm>
            <a:off x="6372248" y="215909"/>
            <a:ext cx="2354237" cy="1584488"/>
          </a:xfrm>
          <a:prstGeom prst="rect">
            <a:avLst/>
          </a:prstGeom>
        </p:spPr>
      </p:pic>
      <p:sp>
        <p:nvSpPr>
          <p:cNvPr id="2" name="Title 1">
            <a:extLst>
              <a:ext uri="{FF2B5EF4-FFF2-40B4-BE49-F238E27FC236}">
                <a16:creationId xmlns:a16="http://schemas.microsoft.com/office/drawing/2014/main" xmlns="" id="{74616C19-57C5-437A-9AB9-F5AC3C91A206}"/>
              </a:ext>
            </a:extLst>
          </p:cNvPr>
          <p:cNvSpPr>
            <a:spLocks noGrp="1"/>
          </p:cNvSpPr>
          <p:nvPr>
            <p:ph type="title"/>
          </p:nvPr>
        </p:nvSpPr>
        <p:spPr>
          <a:xfrm>
            <a:off x="526002" y="387612"/>
            <a:ext cx="7772400" cy="999338"/>
          </a:xfrm>
        </p:spPr>
        <p:txBody>
          <a:bodyPr>
            <a:normAutofit/>
          </a:bodyPr>
          <a:lstStyle/>
          <a:p>
            <a:r>
              <a:rPr lang="en-US" dirty="0"/>
              <a:t>Electromagnetics (EM)</a:t>
            </a:r>
          </a:p>
        </p:txBody>
      </p:sp>
      <p:pic>
        <p:nvPicPr>
          <p:cNvPr id="5" name="Content Placeholder 4" descr="A picture containing table, toy&#10;&#10;Description automatically generated">
            <a:extLst>
              <a:ext uri="{FF2B5EF4-FFF2-40B4-BE49-F238E27FC236}">
                <a16:creationId xmlns:a16="http://schemas.microsoft.com/office/drawing/2014/main" xmlns="" id="{8549CA0F-9CFC-4F48-A565-59905589AAD8}"/>
              </a:ext>
            </a:extLst>
          </p:cNvPr>
          <p:cNvPicPr>
            <a:picLocks noGrp="1" noChangeAspect="1"/>
          </p:cNvPicPr>
          <p:nvPr>
            <p:ph idx="1"/>
          </p:nvPr>
        </p:nvPicPr>
        <p:blipFill>
          <a:blip r:embed="rId11" cstate="print">
            <a:extLst>
              <a:ext uri="{28A0092B-C50C-407E-A947-70E740481C1C}">
                <a14:useLocalDpi xmlns:a14="http://schemas.microsoft.com/office/drawing/2010/main" val="0"/>
              </a:ext>
            </a:extLst>
          </a:blip>
          <a:stretch>
            <a:fillRect/>
          </a:stretch>
        </p:blipFill>
        <p:spPr>
          <a:xfrm>
            <a:off x="2670151" y="3491229"/>
            <a:ext cx="2519588" cy="2307845"/>
          </a:xfrm>
        </p:spPr>
      </p:pic>
      <p:pic>
        <p:nvPicPr>
          <p:cNvPr id="9" name="Picture 8" descr="A close up of a fish&#10;&#10;Description automatically generated">
            <a:extLst>
              <a:ext uri="{FF2B5EF4-FFF2-40B4-BE49-F238E27FC236}">
                <a16:creationId xmlns:a16="http://schemas.microsoft.com/office/drawing/2014/main" xmlns="" id="{784E4F62-3D91-4487-A023-BCC0F99D05F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4992" y="1520116"/>
            <a:ext cx="3145319" cy="1903746"/>
          </a:xfrm>
          <a:prstGeom prst="rect">
            <a:avLst/>
          </a:prstGeom>
        </p:spPr>
      </p:pic>
      <p:sp>
        <p:nvSpPr>
          <p:cNvPr id="20" name="Title 1">
            <a:extLst>
              <a:ext uri="{FF2B5EF4-FFF2-40B4-BE49-F238E27FC236}">
                <a16:creationId xmlns:a16="http://schemas.microsoft.com/office/drawing/2014/main" xmlns="" id="{60C1213B-FA94-4C5A-A3E9-31ABCE17008B}"/>
              </a:ext>
            </a:extLst>
          </p:cNvPr>
          <p:cNvSpPr txBox="1">
            <a:spLocks/>
          </p:cNvSpPr>
          <p:nvPr/>
        </p:nvSpPr>
        <p:spPr>
          <a:xfrm>
            <a:off x="1056394" y="6044403"/>
            <a:ext cx="7453213" cy="751454"/>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200" b="0" kern="1200" cap="all" baseline="0">
                <a:blipFill>
                  <a:blip r:embed="rId1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dirty="0"/>
              <a:t>EM has Many engineering applications.</a:t>
            </a:r>
          </a:p>
        </p:txBody>
      </p:sp>
      <p:pic>
        <p:nvPicPr>
          <p:cNvPr id="6" name="Audio 5">
            <a:hlinkClick r:id="" action="ppaction://media"/>
            <a:extLst>
              <a:ext uri="{FF2B5EF4-FFF2-40B4-BE49-F238E27FC236}">
                <a16:creationId xmlns:a16="http://schemas.microsoft.com/office/drawing/2014/main" xmlns="" id="{7EA9CCB9-6390-4A9F-8119-A946A995C8B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3024559305"/>
      </p:ext>
    </p:extLst>
  </p:cSld>
  <p:clrMapOvr>
    <a:masterClrMapping/>
  </p:clrMapOvr>
  <mc:AlternateContent xmlns:mc="http://schemas.openxmlformats.org/markup-compatibility/2006" xmlns:p14="http://schemas.microsoft.com/office/powerpoint/2010/main">
    <mc:Choice Requires="p14">
      <p:transition spd="slow" p14:dur="2000" advTm="16612"/>
    </mc:Choice>
    <mc:Fallback xmlns="">
      <p:transition spd="slow" advTm="16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map&#10;&#10;Description automatically generated">
            <a:extLst>
              <a:ext uri="{FF2B5EF4-FFF2-40B4-BE49-F238E27FC236}">
                <a16:creationId xmlns:a16="http://schemas.microsoft.com/office/drawing/2014/main" xmlns="" id="{C9890D47-DEAE-480C-AAA8-723FD001DD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3200" y="0"/>
            <a:ext cx="2590799" cy="2590799"/>
          </a:xfrm>
          <a:prstGeom prst="rect">
            <a:avLst/>
          </a:prstGeom>
        </p:spPr>
      </p:pic>
      <p:sp>
        <p:nvSpPr>
          <p:cNvPr id="2" name="Title 1">
            <a:extLst>
              <a:ext uri="{FF2B5EF4-FFF2-40B4-BE49-F238E27FC236}">
                <a16:creationId xmlns:a16="http://schemas.microsoft.com/office/drawing/2014/main" xmlns="" id="{E0BCEDA7-BBBB-459F-BC72-10C782F3B6BE}"/>
              </a:ext>
            </a:extLst>
          </p:cNvPr>
          <p:cNvSpPr>
            <a:spLocks noGrp="1"/>
          </p:cNvSpPr>
          <p:nvPr>
            <p:ph type="title"/>
          </p:nvPr>
        </p:nvSpPr>
        <p:spPr>
          <a:xfrm>
            <a:off x="628650" y="365126"/>
            <a:ext cx="5151310" cy="1325563"/>
          </a:xfrm>
        </p:spPr>
        <p:txBody>
          <a:bodyPr>
            <a:normAutofit/>
          </a:bodyPr>
          <a:lstStyle/>
          <a:p>
            <a:r>
              <a:rPr lang="en-US" dirty="0"/>
              <a:t>EM Theory as a Fundamental Course</a:t>
            </a:r>
          </a:p>
        </p:txBody>
      </p:sp>
      <p:sp>
        <p:nvSpPr>
          <p:cNvPr id="3" name="Content Placeholder 2">
            <a:extLst>
              <a:ext uri="{FF2B5EF4-FFF2-40B4-BE49-F238E27FC236}">
                <a16:creationId xmlns:a16="http://schemas.microsoft.com/office/drawing/2014/main" xmlns="" id="{5BD5AFBD-6E92-4542-9A3D-E3983D1178CC}"/>
              </a:ext>
            </a:extLst>
          </p:cNvPr>
          <p:cNvSpPr>
            <a:spLocks noGrp="1"/>
          </p:cNvSpPr>
          <p:nvPr>
            <p:ph idx="1"/>
          </p:nvPr>
        </p:nvSpPr>
        <p:spPr>
          <a:xfrm>
            <a:off x="442382" y="1732489"/>
            <a:ext cx="7886700" cy="4351338"/>
          </a:xfrm>
        </p:spPr>
        <p:txBody>
          <a:bodyPr/>
          <a:lstStyle/>
          <a:p>
            <a:r>
              <a:rPr lang="en-US" dirty="0"/>
              <a:t>In all universities and colleges</a:t>
            </a:r>
          </a:p>
          <a:p>
            <a:r>
              <a:rPr lang="en-US" dirty="0"/>
              <a:t>For undergraduate students and</a:t>
            </a:r>
          </a:p>
          <a:p>
            <a:r>
              <a:rPr lang="en-US" dirty="0"/>
              <a:t>Graduate students</a:t>
            </a:r>
          </a:p>
        </p:txBody>
      </p:sp>
      <p:pic>
        <p:nvPicPr>
          <p:cNvPr id="9" name="Picture 8" descr="A close up of a piece of paper&#10;&#10;Description automatically generated">
            <a:extLst>
              <a:ext uri="{FF2B5EF4-FFF2-40B4-BE49-F238E27FC236}">
                <a16:creationId xmlns:a16="http://schemas.microsoft.com/office/drawing/2014/main" xmlns="" id="{F9050CDD-8CBF-4F6A-91CF-1D6A6EADE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7030" y="4701653"/>
            <a:ext cx="1904966" cy="1904966"/>
          </a:xfrm>
          <a:prstGeom prst="rect">
            <a:avLst/>
          </a:prstGeom>
        </p:spPr>
      </p:pic>
      <p:pic>
        <p:nvPicPr>
          <p:cNvPr id="17" name="Picture 16" descr="A picture containing circuit, computer&#10;&#10;Description automatically generated">
            <a:extLst>
              <a:ext uri="{FF2B5EF4-FFF2-40B4-BE49-F238E27FC236}">
                <a16:creationId xmlns:a16="http://schemas.microsoft.com/office/drawing/2014/main" xmlns="" id="{33A08F68-C54C-4823-A017-91221319B6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4746" y="3429000"/>
            <a:ext cx="1332320" cy="2060486"/>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xmlns="" id="{401803E9-2F68-4D64-B529-93D9400F53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62205" y="2712167"/>
            <a:ext cx="1417940" cy="2261952"/>
          </a:xfrm>
          <a:prstGeom prst="rect">
            <a:avLst/>
          </a:prstGeom>
        </p:spPr>
      </p:pic>
      <p:pic>
        <p:nvPicPr>
          <p:cNvPr id="23" name="Picture 22" descr="A drawing of a person&#10;&#10;Description automatically generated">
            <a:extLst>
              <a:ext uri="{FF2B5EF4-FFF2-40B4-BE49-F238E27FC236}">
                <a16:creationId xmlns:a16="http://schemas.microsoft.com/office/drawing/2014/main" xmlns="" id="{324C6FF7-560B-4C7E-A5A9-5EACAD732F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35515" y="2835921"/>
            <a:ext cx="1592809" cy="2337681"/>
          </a:xfrm>
          <a:prstGeom prst="rect">
            <a:avLst/>
          </a:prstGeom>
        </p:spPr>
      </p:pic>
      <p:pic>
        <p:nvPicPr>
          <p:cNvPr id="25" name="Picture 24" descr="A close up of a sign&#10;&#10;Description automatically generated">
            <a:extLst>
              <a:ext uri="{FF2B5EF4-FFF2-40B4-BE49-F238E27FC236}">
                <a16:creationId xmlns:a16="http://schemas.microsoft.com/office/drawing/2014/main" xmlns="" id="{3D63F0E9-00E6-4155-B994-BD32D943C31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64411" y="3297690"/>
            <a:ext cx="1516941" cy="1875912"/>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xmlns="" id="{F4F95CDE-CE06-451A-8E54-2E2CD37826F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90939" y="678644"/>
            <a:ext cx="1361808" cy="2157277"/>
          </a:xfrm>
          <a:prstGeom prst="rect">
            <a:avLst/>
          </a:prstGeom>
        </p:spPr>
      </p:pic>
      <p:pic>
        <p:nvPicPr>
          <p:cNvPr id="7" name="Picture 6" descr="A red and black text&#10;&#10;Description automatically generated">
            <a:extLst>
              <a:ext uri="{FF2B5EF4-FFF2-40B4-BE49-F238E27FC236}">
                <a16:creationId xmlns:a16="http://schemas.microsoft.com/office/drawing/2014/main" xmlns="" id="{028D7354-8C5D-4386-80D0-96F8B56BE24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08139" y="4882822"/>
            <a:ext cx="1324776" cy="1753483"/>
          </a:xfrm>
          <a:prstGeom prst="rect">
            <a:avLst/>
          </a:prstGeom>
        </p:spPr>
      </p:pic>
      <p:pic>
        <p:nvPicPr>
          <p:cNvPr id="15" name="Picture 14" descr="A close up of text on a white background&#10;&#10;Description automatically generated">
            <a:extLst>
              <a:ext uri="{FF2B5EF4-FFF2-40B4-BE49-F238E27FC236}">
                <a16:creationId xmlns:a16="http://schemas.microsoft.com/office/drawing/2014/main" xmlns="" id="{65EC682A-1432-4279-BBC2-BAE434000CF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652120" y="2716110"/>
            <a:ext cx="1566007" cy="2322134"/>
          </a:xfrm>
          <a:prstGeom prst="rect">
            <a:avLst/>
          </a:prstGeom>
        </p:spPr>
      </p:pic>
      <p:pic>
        <p:nvPicPr>
          <p:cNvPr id="11" name="Picture 10" descr="A sign on the side of a building&#10;&#10;Description automatically generated">
            <a:extLst>
              <a:ext uri="{FF2B5EF4-FFF2-40B4-BE49-F238E27FC236}">
                <a16:creationId xmlns:a16="http://schemas.microsoft.com/office/drawing/2014/main" xmlns="" id="{26581669-86EC-47C7-8002-0CEA98D4296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8418" y="4729321"/>
            <a:ext cx="1432843" cy="2060486"/>
          </a:xfrm>
          <a:prstGeom prst="rect">
            <a:avLst/>
          </a:prstGeom>
        </p:spPr>
      </p:pic>
      <p:pic>
        <p:nvPicPr>
          <p:cNvPr id="5" name="Picture 4" descr="A close up of a logo&#10;&#10;Description automatically generated">
            <a:extLst>
              <a:ext uri="{FF2B5EF4-FFF2-40B4-BE49-F238E27FC236}">
                <a16:creationId xmlns:a16="http://schemas.microsoft.com/office/drawing/2014/main" xmlns="" id="{C2E3C985-48D3-4984-AF25-C8CBE5D9B45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03199" y="4738720"/>
            <a:ext cx="1566007" cy="1897585"/>
          </a:xfrm>
          <a:prstGeom prst="rect">
            <a:avLst/>
          </a:prstGeom>
        </p:spPr>
      </p:pic>
      <p:pic>
        <p:nvPicPr>
          <p:cNvPr id="8" name="Audio 7">
            <a:hlinkClick r:id="" action="ppaction://media"/>
            <a:extLst>
              <a:ext uri="{FF2B5EF4-FFF2-40B4-BE49-F238E27FC236}">
                <a16:creationId xmlns:a16="http://schemas.microsoft.com/office/drawing/2014/main" xmlns="" id="{A1C2BB14-629B-4CD8-A639-DC8D57D7D190}"/>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398071817"/>
      </p:ext>
    </p:extLst>
  </p:cSld>
  <p:clrMapOvr>
    <a:masterClrMapping/>
  </p:clrMapOvr>
  <mc:AlternateContent xmlns:mc="http://schemas.openxmlformats.org/markup-compatibility/2006" xmlns:p14="http://schemas.microsoft.com/office/powerpoint/2010/main">
    <mc:Choice Requires="p14">
      <p:transition spd="slow" p14:dur="2000" advTm="11889"/>
    </mc:Choice>
    <mc:Fallback xmlns="">
      <p:transition spd="slow" advTm="11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049A7D3-684C-4C59-A4B6-7B308A6AD3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0625" y="1346946"/>
            <a:ext cx="766724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D7B1087B-C592-40E7-B532-60B453A2FE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0625" y="4299696"/>
            <a:ext cx="766724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14AE7447-E8F8-4A0F-9E3D-94842BFF88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0625" y="1484779"/>
            <a:ext cx="7667244" cy="2743200"/>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xmlns="" id="{85981F80-69EE-4E2B-82A8-47FDFD7720A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236911" y="4068923"/>
            <a:ext cx="810678" cy="1080902"/>
            <a:chOff x="9685338" y="4460675"/>
            <a:chExt cx="1080904" cy="1080902"/>
          </a:xfrm>
        </p:grpSpPr>
        <p:sp>
          <p:nvSpPr>
            <p:cNvPr id="16" name="Oval 15">
              <a:extLst>
                <a:ext uri="{FF2B5EF4-FFF2-40B4-BE49-F238E27FC236}">
                  <a16:creationId xmlns:a16="http://schemas.microsoft.com/office/drawing/2014/main" xmlns="" id="{46CE0473-0B07-47EE-A016-EBD87F2C8C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xmlns="" id="{EDD0D1E4-DFCA-4DF0-9D37-571A5F529F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19" name="Rectangle 18">
            <a:extLst>
              <a:ext uri="{FF2B5EF4-FFF2-40B4-BE49-F238E27FC236}">
                <a16:creationId xmlns:a16="http://schemas.microsoft.com/office/drawing/2014/main" xmlns="" id="{F4664CB4-B2D2-4732-AB2C-939321E99D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xmlns="" id="{D03168EC-D910-4109-8158-A433124BB0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0625" y="928117"/>
            <a:ext cx="7763256"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52EB50A5-ED88-4DB9-A0A0-1370FEEE64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0624" y="1110053"/>
            <a:ext cx="4973574" cy="4580301"/>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99804CD-D01B-4FDB-9E14-5DCD4CE231B5}"/>
              </a:ext>
            </a:extLst>
          </p:cNvPr>
          <p:cNvSpPr>
            <a:spLocks noGrp="1"/>
          </p:cNvSpPr>
          <p:nvPr>
            <p:ph type="title"/>
          </p:nvPr>
        </p:nvSpPr>
        <p:spPr>
          <a:xfrm>
            <a:off x="936117" y="1432223"/>
            <a:ext cx="4474102" cy="3357976"/>
          </a:xfrm>
        </p:spPr>
        <p:txBody>
          <a:bodyPr vert="horz" lIns="91440" tIns="45720" rIns="91440" bIns="45720" rtlCol="0" anchor="ctr">
            <a:normAutofit/>
          </a:bodyPr>
          <a:lstStyle/>
          <a:p>
            <a:pPr>
              <a:lnSpc>
                <a:spcPct val="80000"/>
              </a:lnSpc>
            </a:pPr>
            <a:r>
              <a:rPr lang="en-US" sz="7000" dirty="0">
                <a:blipFill dpi="0" rotWithShape="1">
                  <a:blip r:embed="rId7"/>
                  <a:srcRect/>
                  <a:tile tx="6350" ty="-127000" sx="65000" sy="64000" flip="none" algn="tl"/>
                </a:blipFill>
              </a:rPr>
              <a:t>EM Theory</a:t>
            </a:r>
            <a:br>
              <a:rPr lang="en-US" sz="7000" dirty="0">
                <a:blipFill dpi="0" rotWithShape="1">
                  <a:blip r:embed="rId7"/>
                  <a:srcRect/>
                  <a:tile tx="6350" ty="-127000" sx="65000" sy="64000" flip="none" algn="tl"/>
                </a:blipFill>
              </a:rPr>
            </a:br>
            <a:r>
              <a:rPr lang="en-US" sz="7000" dirty="0">
                <a:blipFill dpi="0" rotWithShape="1">
                  <a:blip r:embed="rId7"/>
                  <a:srcRect/>
                  <a:tile tx="6350" ty="-127000" sx="65000" sy="64000" flip="none" algn="tl"/>
                </a:blipFill>
              </a:rPr>
              <a:t>IS</a:t>
            </a:r>
            <a:br>
              <a:rPr lang="en-US" sz="7000" dirty="0">
                <a:blipFill dpi="0" rotWithShape="1">
                  <a:blip r:embed="rId7"/>
                  <a:srcRect/>
                  <a:tile tx="6350" ty="-127000" sx="65000" sy="64000" flip="none" algn="tl"/>
                </a:blipFill>
              </a:rPr>
            </a:br>
            <a:r>
              <a:rPr lang="en-US" sz="7000" dirty="0">
                <a:blipFill dpi="0" rotWithShape="1">
                  <a:blip r:embed="rId7"/>
                  <a:srcRect/>
                  <a:tile tx="6350" ty="-127000" sx="65000" sy="64000" flip="none" algn="tl"/>
                </a:blipFill>
              </a:rPr>
              <a:t>Difficult</a:t>
            </a:r>
          </a:p>
        </p:txBody>
      </p:sp>
      <p:sp>
        <p:nvSpPr>
          <p:cNvPr id="25" name="Rectangle 24">
            <a:extLst>
              <a:ext uri="{FF2B5EF4-FFF2-40B4-BE49-F238E27FC236}">
                <a16:creationId xmlns:a16="http://schemas.microsoft.com/office/drawing/2014/main" xmlns="" id="{0AA47C27-8894-42A7-8D01-C902DA9B70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0625" y="5780565"/>
            <a:ext cx="7763256"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xmlns="" id="{8B4BD81D-EAC7-4C48-A5FD-A1156EC849E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235190" y="5257800"/>
            <a:ext cx="810678" cy="1080902"/>
            <a:chOff x="9685338" y="4460675"/>
            <a:chExt cx="1080904" cy="1080902"/>
          </a:xfrm>
        </p:grpSpPr>
        <p:sp>
          <p:nvSpPr>
            <p:cNvPr id="28" name="Oval 27">
              <a:extLst>
                <a:ext uri="{FF2B5EF4-FFF2-40B4-BE49-F238E27FC236}">
                  <a16:creationId xmlns:a16="http://schemas.microsoft.com/office/drawing/2014/main" xmlns="" id="{9CAF43F4-8892-4C5D-A8ED-C423F51756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xmlns="" id="{2D028E2F-5F35-49A4-86F5-81814931EB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8" name="Picture 7">
            <a:extLst>
              <a:ext uri="{FF2B5EF4-FFF2-40B4-BE49-F238E27FC236}">
                <a16:creationId xmlns:a16="http://schemas.microsoft.com/office/drawing/2014/main" xmlns="" id="{95C48997-37B5-4552-9FA3-F116C174021B}"/>
              </a:ext>
            </a:extLst>
          </p:cNvPr>
          <p:cNvPicPr>
            <a:picLocks noChangeAspect="1"/>
          </p:cNvPicPr>
          <p:nvPr/>
        </p:nvPicPr>
        <p:blipFill>
          <a:blip r:embed="rId9"/>
          <a:stretch>
            <a:fillRect/>
          </a:stretch>
        </p:blipFill>
        <p:spPr>
          <a:xfrm>
            <a:off x="6656271" y="24419"/>
            <a:ext cx="2461141" cy="2265697"/>
          </a:xfrm>
          <a:prstGeom prst="rect">
            <a:avLst/>
          </a:prstGeom>
        </p:spPr>
      </p:pic>
      <p:pic>
        <p:nvPicPr>
          <p:cNvPr id="10" name="Picture 9">
            <a:extLst>
              <a:ext uri="{FF2B5EF4-FFF2-40B4-BE49-F238E27FC236}">
                <a16:creationId xmlns:a16="http://schemas.microsoft.com/office/drawing/2014/main" xmlns="" id="{6AA46C5D-7EBA-48CA-A834-65F86B45694A}"/>
              </a:ext>
            </a:extLst>
          </p:cNvPr>
          <p:cNvPicPr>
            <a:picLocks noChangeAspect="1"/>
          </p:cNvPicPr>
          <p:nvPr/>
        </p:nvPicPr>
        <p:blipFill>
          <a:blip r:embed="rId10"/>
          <a:stretch>
            <a:fillRect/>
          </a:stretch>
        </p:blipFill>
        <p:spPr>
          <a:xfrm>
            <a:off x="609556" y="5210916"/>
            <a:ext cx="3048019" cy="1300663"/>
          </a:xfrm>
          <a:prstGeom prst="rect">
            <a:avLst/>
          </a:prstGeom>
        </p:spPr>
      </p:pic>
      <p:pic>
        <p:nvPicPr>
          <p:cNvPr id="12" name="Picture 11">
            <a:extLst>
              <a:ext uri="{FF2B5EF4-FFF2-40B4-BE49-F238E27FC236}">
                <a16:creationId xmlns:a16="http://schemas.microsoft.com/office/drawing/2014/main" xmlns="" id="{BF3532CB-0BA8-4D1C-BAE3-1ACEF28CDF46}"/>
              </a:ext>
            </a:extLst>
          </p:cNvPr>
          <p:cNvPicPr>
            <a:picLocks noChangeAspect="1"/>
          </p:cNvPicPr>
          <p:nvPr/>
        </p:nvPicPr>
        <p:blipFill>
          <a:blip r:embed="rId11"/>
          <a:stretch>
            <a:fillRect/>
          </a:stretch>
        </p:blipFill>
        <p:spPr>
          <a:xfrm>
            <a:off x="3738643" y="4551832"/>
            <a:ext cx="2179036" cy="2091172"/>
          </a:xfrm>
          <a:prstGeom prst="rect">
            <a:avLst/>
          </a:prstGeom>
        </p:spPr>
      </p:pic>
      <p:pic>
        <p:nvPicPr>
          <p:cNvPr id="4" name="Picture 3">
            <a:extLst>
              <a:ext uri="{FF2B5EF4-FFF2-40B4-BE49-F238E27FC236}">
                <a16:creationId xmlns:a16="http://schemas.microsoft.com/office/drawing/2014/main" xmlns="" id="{A191D0D5-36D6-47B5-95FF-30EB4D353AA4}"/>
              </a:ext>
            </a:extLst>
          </p:cNvPr>
          <p:cNvPicPr>
            <a:picLocks noChangeAspect="1"/>
          </p:cNvPicPr>
          <p:nvPr/>
        </p:nvPicPr>
        <p:blipFill>
          <a:blip r:embed="rId12"/>
          <a:stretch>
            <a:fillRect/>
          </a:stretch>
        </p:blipFill>
        <p:spPr>
          <a:xfrm>
            <a:off x="5879338" y="2199231"/>
            <a:ext cx="3072808" cy="2743199"/>
          </a:xfrm>
          <a:prstGeom prst="rect">
            <a:avLst/>
          </a:prstGeom>
        </p:spPr>
      </p:pic>
      <p:pic>
        <p:nvPicPr>
          <p:cNvPr id="14" name="Picture 13">
            <a:extLst>
              <a:ext uri="{FF2B5EF4-FFF2-40B4-BE49-F238E27FC236}">
                <a16:creationId xmlns:a16="http://schemas.microsoft.com/office/drawing/2014/main" xmlns="" id="{21B236F9-3804-4BEE-8D4A-C1C622C3B62F}"/>
              </a:ext>
            </a:extLst>
          </p:cNvPr>
          <p:cNvPicPr>
            <a:picLocks noChangeAspect="1"/>
          </p:cNvPicPr>
          <p:nvPr/>
        </p:nvPicPr>
        <p:blipFill>
          <a:blip r:embed="rId13"/>
          <a:stretch>
            <a:fillRect/>
          </a:stretch>
        </p:blipFill>
        <p:spPr>
          <a:xfrm>
            <a:off x="575213" y="391919"/>
            <a:ext cx="5234360" cy="1035709"/>
          </a:xfrm>
          <a:prstGeom prst="rect">
            <a:avLst/>
          </a:prstGeom>
        </p:spPr>
      </p:pic>
      <p:pic>
        <p:nvPicPr>
          <p:cNvPr id="6" name="Audio 5">
            <a:hlinkClick r:id="" action="ppaction://media"/>
            <a:extLst>
              <a:ext uri="{FF2B5EF4-FFF2-40B4-BE49-F238E27FC236}">
                <a16:creationId xmlns:a16="http://schemas.microsoft.com/office/drawing/2014/main" xmlns="" id="{38DCC785-C851-49E4-A77D-03F87A85E0E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955911760"/>
      </p:ext>
    </p:extLst>
  </p:cSld>
  <p:clrMapOvr>
    <a:masterClrMapping/>
  </p:clrMapOvr>
  <mc:AlternateContent xmlns:mc="http://schemas.openxmlformats.org/markup-compatibility/2006" xmlns:p14="http://schemas.microsoft.com/office/powerpoint/2010/main">
    <mc:Choice Requires="p14">
      <p:transition spd="slow" p14:dur="2000" advTm="12036"/>
    </mc:Choice>
    <mc:Fallback xmlns="">
      <p:transition spd="slow" advTm="12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grass, outdoor, building, table&#10;&#10;Description automatically generated">
            <a:extLst>
              <a:ext uri="{FF2B5EF4-FFF2-40B4-BE49-F238E27FC236}">
                <a16:creationId xmlns:a16="http://schemas.microsoft.com/office/drawing/2014/main" xmlns="" id="{7668E2DF-4FB0-43AA-B343-A9AEC21B1F01}"/>
              </a:ext>
            </a:extLst>
          </p:cNvPr>
          <p:cNvPicPr>
            <a:picLocks noChangeAspect="1"/>
          </p:cNvPicPr>
          <p:nvPr/>
        </p:nvPicPr>
        <p:blipFill rotWithShape="1">
          <a:blip r:embed="rId5">
            <a:alphaModFix amt="35000"/>
            <a:extLst>
              <a:ext uri="{28A0092B-C50C-407E-A947-70E740481C1C}">
                <a14:useLocalDpi xmlns:a14="http://schemas.microsoft.com/office/drawing/2010/main" val="0"/>
              </a:ext>
            </a:extLst>
          </a:blip>
          <a:srcRect l="11847" r="18153"/>
          <a:stretch/>
        </p:blipFill>
        <p:spPr>
          <a:xfrm>
            <a:off x="-1" y="10"/>
            <a:ext cx="9144000" cy="6857989"/>
          </a:xfrm>
          <a:prstGeom prst="rect">
            <a:avLst/>
          </a:prstGeom>
        </p:spPr>
      </p:pic>
      <p:sp>
        <p:nvSpPr>
          <p:cNvPr id="2" name="Title 1">
            <a:extLst>
              <a:ext uri="{FF2B5EF4-FFF2-40B4-BE49-F238E27FC236}">
                <a16:creationId xmlns:a16="http://schemas.microsoft.com/office/drawing/2014/main" xmlns="" id="{0CD0BC97-9421-405D-9211-D0420FD44BF0}"/>
              </a:ext>
            </a:extLst>
          </p:cNvPr>
          <p:cNvSpPr>
            <a:spLocks noGrp="1"/>
          </p:cNvSpPr>
          <p:nvPr>
            <p:ph type="title"/>
          </p:nvPr>
        </p:nvSpPr>
        <p:spPr>
          <a:xfrm>
            <a:off x="4363133" y="3119718"/>
            <a:ext cx="4377999" cy="2668523"/>
          </a:xfrm>
        </p:spPr>
        <p:txBody>
          <a:bodyPr vert="horz" lIns="91440" tIns="45720" rIns="91440" bIns="45720" rtlCol="0" anchor="t">
            <a:normAutofit/>
          </a:bodyPr>
          <a:lstStyle/>
          <a:p>
            <a:pPr algn="ctr" defTabSz="685800"/>
            <a:r>
              <a:rPr lang="en-US" sz="3600" dirty="0">
                <a:solidFill>
                  <a:schemeClr val="tx1"/>
                </a:solidFill>
              </a:rPr>
              <a:t>Our philosophy</a:t>
            </a:r>
            <a:br>
              <a:rPr lang="en-US" sz="3600" dirty="0">
                <a:solidFill>
                  <a:schemeClr val="tx1"/>
                </a:solidFill>
              </a:rPr>
            </a:br>
            <a:r>
              <a:rPr lang="en-US" altLang="zh-CN" sz="3600" dirty="0">
                <a:solidFill>
                  <a:schemeClr val="tx1"/>
                </a:solidFill>
              </a:rPr>
              <a:t>—————————</a:t>
            </a:r>
            <a:r>
              <a:rPr lang="en-US" sz="3600" dirty="0">
                <a:solidFill>
                  <a:schemeClr val="tx1"/>
                </a:solidFill>
              </a:rPr>
              <a:t/>
            </a:r>
            <a:br>
              <a:rPr lang="en-US" sz="3600" dirty="0">
                <a:solidFill>
                  <a:schemeClr val="tx1"/>
                </a:solidFill>
              </a:rPr>
            </a:br>
            <a:r>
              <a:rPr lang="en-US" sz="3600" dirty="0">
                <a:solidFill>
                  <a:schemeClr val="tx1"/>
                </a:solidFill>
              </a:rPr>
              <a:t/>
            </a:r>
            <a:br>
              <a:rPr lang="en-US" sz="3600" dirty="0">
                <a:solidFill>
                  <a:schemeClr val="tx1"/>
                </a:solidFill>
              </a:rPr>
            </a:br>
            <a:r>
              <a:rPr lang="en-US" sz="3600" dirty="0">
                <a:solidFill>
                  <a:schemeClr val="tx1"/>
                </a:solidFill>
              </a:rPr>
              <a:t>Learning in Playing</a:t>
            </a:r>
            <a:endParaRPr lang="en-US" sz="3600" kern="1200" dirty="0">
              <a:solidFill>
                <a:schemeClr val="tx1"/>
              </a:solidFill>
            </a:endParaRPr>
          </a:p>
        </p:txBody>
      </p:sp>
      <p:pic>
        <p:nvPicPr>
          <p:cNvPr id="11" name="Picture 10" descr="A picture containing indoor, table, child, little&#10;&#10;Description automatically generated">
            <a:extLst>
              <a:ext uri="{FF2B5EF4-FFF2-40B4-BE49-F238E27FC236}">
                <a16:creationId xmlns:a16="http://schemas.microsoft.com/office/drawing/2014/main" xmlns="" id="{792EF5B6-D337-4F17-9190-BFD937BBEB10}"/>
              </a:ext>
            </a:extLst>
          </p:cNvPr>
          <p:cNvPicPr>
            <a:picLocks noChangeAspect="1"/>
          </p:cNvPicPr>
          <p:nvPr/>
        </p:nvPicPr>
        <p:blipFill rotWithShape="1">
          <a:blip r:embed="rId6">
            <a:extLst>
              <a:ext uri="{28A0092B-C50C-407E-A947-70E740481C1C}">
                <a14:useLocalDpi xmlns:a14="http://schemas.microsoft.com/office/drawing/2010/main" val="0"/>
              </a:ext>
            </a:extLst>
          </a:blip>
          <a:srcRect r="-4" b="24791"/>
          <a:stretch/>
        </p:blipFill>
        <p:spPr>
          <a:xfrm>
            <a:off x="4172208" y="10"/>
            <a:ext cx="3632931" cy="2055986"/>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p:spPr>
      </p:pic>
      <p:pic>
        <p:nvPicPr>
          <p:cNvPr id="5" name="Picture 4" descr="A picture containing grass, chair, outdoor, red&#10;&#10;Description automatically generated">
            <a:extLst>
              <a:ext uri="{FF2B5EF4-FFF2-40B4-BE49-F238E27FC236}">
                <a16:creationId xmlns:a16="http://schemas.microsoft.com/office/drawing/2014/main" xmlns="" id="{D3823CB5-67F4-489F-A3FE-73971C83469F}"/>
              </a:ext>
            </a:extLst>
          </p:cNvPr>
          <p:cNvPicPr>
            <a:picLocks noChangeAspect="1"/>
          </p:cNvPicPr>
          <p:nvPr/>
        </p:nvPicPr>
        <p:blipFill rotWithShape="1">
          <a:blip r:embed="rId7">
            <a:extLst>
              <a:ext uri="{28A0092B-C50C-407E-A947-70E740481C1C}">
                <a14:useLocalDpi xmlns:a14="http://schemas.microsoft.com/office/drawing/2010/main" val="0"/>
              </a:ext>
            </a:extLst>
          </a:blip>
          <a:srcRect l="22253" r="26734" b="-1"/>
          <a:stretch/>
        </p:blipFill>
        <p:spPr>
          <a:xfrm>
            <a:off x="20" y="2200028"/>
            <a:ext cx="3960247" cy="4657972"/>
          </a:xfrm>
          <a:custGeom>
            <a:avLst/>
            <a:gdLst>
              <a:gd name="connsiteX0" fmla="*/ 2098244 w 5280356"/>
              <a:gd name="connsiteY0" fmla="*/ 0 h 6210629"/>
              <a:gd name="connsiteX1" fmla="*/ 5280356 w 5280356"/>
              <a:gd name="connsiteY1" fmla="*/ 3182112 h 6210629"/>
              <a:gd name="connsiteX2" fmla="*/ 3336866 w 5280356"/>
              <a:gd name="connsiteY2" fmla="*/ 6114158 h 6210629"/>
              <a:gd name="connsiteX3" fmla="*/ 3073287 w 5280356"/>
              <a:gd name="connsiteY3" fmla="*/ 6210629 h 6210629"/>
              <a:gd name="connsiteX4" fmla="*/ 1128432 w 5280356"/>
              <a:gd name="connsiteY4" fmla="*/ 6210629 h 6210629"/>
              <a:gd name="connsiteX5" fmla="*/ 1004127 w 5280356"/>
              <a:gd name="connsiteY5" fmla="*/ 6171135 h 6210629"/>
              <a:gd name="connsiteX6" fmla="*/ 74125 w 5280356"/>
              <a:gd name="connsiteY6" fmla="*/ 5637585 h 6210629"/>
              <a:gd name="connsiteX7" fmla="*/ 0 w 5280356"/>
              <a:gd name="connsiteY7" fmla="*/ 5570216 h 6210629"/>
              <a:gd name="connsiteX8" fmla="*/ 0 w 5280356"/>
              <a:gd name="connsiteY8" fmla="*/ 794009 h 6210629"/>
              <a:gd name="connsiteX9" fmla="*/ 74125 w 5280356"/>
              <a:gd name="connsiteY9" fmla="*/ 726640 h 6210629"/>
              <a:gd name="connsiteX10" fmla="*/ 2098244 w 5280356"/>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0356" h="6210629">
                <a:moveTo>
                  <a:pt x="2098244" y="0"/>
                </a:moveTo>
                <a:cubicBezTo>
                  <a:pt x="3855676" y="0"/>
                  <a:pt x="5280356" y="1424680"/>
                  <a:pt x="5280356" y="3182112"/>
                </a:cubicBezTo>
                <a:cubicBezTo>
                  <a:pt x="5280356" y="4500186"/>
                  <a:pt x="4478974" y="5631087"/>
                  <a:pt x="3336866" y="6114158"/>
                </a:cubicBezTo>
                <a:lnTo>
                  <a:pt x="3073287" y="6210629"/>
                </a:lnTo>
                <a:lnTo>
                  <a:pt x="1128432" y="6210629"/>
                </a:lnTo>
                <a:lnTo>
                  <a:pt x="1004127" y="6171135"/>
                </a:lnTo>
                <a:cubicBezTo>
                  <a:pt x="662964" y="6046219"/>
                  <a:pt x="349154" y="5864559"/>
                  <a:pt x="74125" y="5637585"/>
                </a:cubicBezTo>
                <a:lnTo>
                  <a:pt x="0" y="5570216"/>
                </a:lnTo>
                <a:lnTo>
                  <a:pt x="0" y="794009"/>
                </a:lnTo>
                <a:lnTo>
                  <a:pt x="74125" y="726640"/>
                </a:lnTo>
                <a:cubicBezTo>
                  <a:pt x="624182" y="272693"/>
                  <a:pt x="1329368" y="0"/>
                  <a:pt x="2098244" y="0"/>
                </a:cubicBezTo>
                <a:close/>
              </a:path>
            </a:pathLst>
          </a:custGeom>
        </p:spPr>
      </p:pic>
      <p:pic>
        <p:nvPicPr>
          <p:cNvPr id="6" name="Audio 5">
            <a:hlinkClick r:id="" action="ppaction://media"/>
            <a:extLst>
              <a:ext uri="{FF2B5EF4-FFF2-40B4-BE49-F238E27FC236}">
                <a16:creationId xmlns:a16="http://schemas.microsoft.com/office/drawing/2014/main" xmlns="" id="{6A3E2E36-317E-41EC-9E79-E5D880E3790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514623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7819"/>
    </mc:Choice>
    <mc:Fallback xmlns="">
      <p:transition spd="slow" advTm="7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595690" y="1012004"/>
            <a:ext cx="2814319" cy="2357730"/>
          </a:xfrm>
        </p:spPr>
        <p:txBody>
          <a:bodyPr>
            <a:normAutofit/>
          </a:bodyPr>
          <a:lstStyle/>
          <a:p>
            <a:r>
              <a:rPr lang="en-US" dirty="0"/>
              <a:t>The Overarching Goal</a:t>
            </a:r>
          </a:p>
        </p:txBody>
      </p:sp>
      <p:graphicFrame>
        <p:nvGraphicFramePr>
          <p:cNvPr id="8" name="Content Placeholder 2">
            <a:extLst>
              <a:ext uri="{FF2B5EF4-FFF2-40B4-BE49-F238E27FC236}">
                <a16:creationId xmlns:a16="http://schemas.microsoft.com/office/drawing/2014/main" xmlns="" id="{693809C5-AADF-4A0D-9235-6C7D153597DF}"/>
              </a:ext>
            </a:extLst>
          </p:cNvPr>
          <p:cNvGraphicFramePr>
            <a:graphicFrameLocks noGrp="1"/>
          </p:cNvGraphicFramePr>
          <p:nvPr>
            <p:ph idx="1"/>
            <p:extLst>
              <p:ext uri="{D42A27DB-BD31-4B8C-83A1-F6EECF244321}">
                <p14:modId xmlns:p14="http://schemas.microsoft.com/office/powerpoint/2010/main" val="4277497886"/>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a:extLst>
              <a:ext uri="{FF2B5EF4-FFF2-40B4-BE49-F238E27FC236}">
                <a16:creationId xmlns:a16="http://schemas.microsoft.com/office/drawing/2014/main" xmlns="" id="{C999C093-C637-49E6-A96E-9331AD921542}"/>
              </a:ext>
            </a:extLst>
          </p:cNvPr>
          <p:cNvSpPr/>
          <p:nvPr/>
        </p:nvSpPr>
        <p:spPr>
          <a:xfrm>
            <a:off x="1039706" y="4631117"/>
            <a:ext cx="2302933" cy="978729"/>
          </a:xfrm>
          <a:prstGeom prst="rect">
            <a:avLst/>
          </a:prstGeom>
        </p:spPr>
        <p:txBody>
          <a:bodyPr wrap="square">
            <a:spAutoFit/>
          </a:bodyPr>
          <a:lstStyle/>
          <a:p>
            <a:pPr defTabSz="914400">
              <a:lnSpc>
                <a:spcPct val="90000"/>
              </a:lnSpc>
              <a:spcBef>
                <a:spcPct val="0"/>
              </a:spcBef>
              <a:spcAft>
                <a:spcPts val="600"/>
              </a:spcAft>
            </a:pPr>
            <a:r>
              <a:rPr lang="en"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W</a:t>
            </a:r>
            <a:r>
              <a:rPr lang="en-US"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hat</a:t>
            </a:r>
            <a:r>
              <a:rPr lang="en"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n-US"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are</a:t>
            </a:r>
            <a:r>
              <a:rPr lang="en"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n-US"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we</a:t>
            </a:r>
            <a:r>
              <a:rPr lang="en"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n-US"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trying</a:t>
            </a:r>
            <a:r>
              <a:rPr lang="en"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n-US"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to do?</a:t>
            </a:r>
          </a:p>
        </p:txBody>
      </p:sp>
      <p:pic>
        <p:nvPicPr>
          <p:cNvPr id="5" name="Audio 4">
            <a:hlinkClick r:id="" action="ppaction://media"/>
            <a:extLst>
              <a:ext uri="{FF2B5EF4-FFF2-40B4-BE49-F238E27FC236}">
                <a16:creationId xmlns:a16="http://schemas.microsoft.com/office/drawing/2014/main" xmlns="" id="{745B488A-4A1B-45B3-B2D2-19BC379FC11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046089877"/>
      </p:ext>
    </p:extLst>
  </p:cSld>
  <p:clrMapOvr>
    <a:masterClrMapping/>
  </p:clrMapOvr>
  <mc:AlternateContent xmlns:mc="http://schemas.openxmlformats.org/markup-compatibility/2006" xmlns:p14="http://schemas.microsoft.com/office/powerpoint/2010/main">
    <mc:Choice Requires="p14">
      <p:transition spd="slow" p14:dur="2000" advTm="22910"/>
    </mc:Choice>
    <mc:Fallback xmlns="">
      <p:transition spd="slow" advTm="22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423920" y="531217"/>
            <a:ext cx="4270338" cy="1096331"/>
          </a:xfrm>
        </p:spPr>
        <p:txBody>
          <a:bodyPr>
            <a:normAutofit/>
          </a:bodyPr>
          <a:lstStyle/>
          <a:p>
            <a:r>
              <a:rPr lang="en-US" dirty="0"/>
              <a:t>The Status Quo</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4906141" y="782320"/>
            <a:ext cx="3813939" cy="5063301"/>
          </a:xfrm>
        </p:spPr>
        <p:txBody>
          <a:bodyPr anchor="ctr">
            <a:normAutofit/>
          </a:bodyPr>
          <a:lstStyle/>
          <a:p>
            <a:pPr marL="457200" indent="-457200">
              <a:spcAft>
                <a:spcPts val="600"/>
              </a:spcAft>
              <a:buFont typeface="+mj-lt"/>
              <a:buAutoNum type="arabicPeriod"/>
            </a:pPr>
            <a:r>
              <a:rPr lang="en-US" sz="2000" dirty="0"/>
              <a:t>Commercial simulation softwares:</a:t>
            </a:r>
          </a:p>
          <a:p>
            <a:pPr lvl="1"/>
            <a:r>
              <a:rPr lang="en-US" sz="2000" dirty="0"/>
              <a:t>Available on the market;</a:t>
            </a:r>
          </a:p>
          <a:p>
            <a:pPr lvl="1"/>
            <a:r>
              <a:rPr lang="en-US" sz="2000" dirty="0"/>
              <a:t>Expensive: Not accessible from students;</a:t>
            </a:r>
          </a:p>
          <a:p>
            <a:pPr lvl="1"/>
            <a:r>
              <a:rPr lang="en-US" sz="2000" dirty="0"/>
              <a:t>Sophisticated: Designed for experts; Very hard for beginners/students to use;</a:t>
            </a:r>
          </a:p>
          <a:p>
            <a:pPr lvl="1"/>
            <a:endParaRPr lang="en-US" sz="2000" dirty="0"/>
          </a:p>
          <a:p>
            <a:pPr marL="457200" indent="-457200">
              <a:spcAft>
                <a:spcPts val="600"/>
              </a:spcAft>
              <a:buFont typeface="+mj-lt"/>
              <a:buAutoNum type="arabicPeriod"/>
            </a:pPr>
            <a:r>
              <a:rPr lang="en-US" sz="2000" dirty="0"/>
              <a:t>Educational softwares:</a:t>
            </a:r>
          </a:p>
          <a:p>
            <a:pPr lvl="1"/>
            <a:r>
              <a:rPr lang="en-US" sz="2000" dirty="0"/>
              <a:t>Very few: Limited options;</a:t>
            </a:r>
          </a:p>
          <a:p>
            <a:pPr lvl="1"/>
            <a:r>
              <a:rPr lang="en-US" sz="2000" dirty="0"/>
              <a:t>Internal use only: Not accessible to general public.</a:t>
            </a:r>
          </a:p>
        </p:txBody>
      </p:sp>
      <p:pic>
        <p:nvPicPr>
          <p:cNvPr id="8" name="Picture 7" descr="A screenshot of a video game&#10;&#10;Description automatically generated">
            <a:extLst>
              <a:ext uri="{FF2B5EF4-FFF2-40B4-BE49-F238E27FC236}">
                <a16:creationId xmlns:a16="http://schemas.microsoft.com/office/drawing/2014/main" xmlns="" id="{58735204-B18E-444A-A369-1957B9A0F5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920" y="3429000"/>
            <a:ext cx="4231934" cy="2560320"/>
          </a:xfrm>
          <a:prstGeom prst="rect">
            <a:avLst/>
          </a:prstGeom>
        </p:spPr>
      </p:pic>
      <p:sp>
        <p:nvSpPr>
          <p:cNvPr id="6" name="Rectangle 5">
            <a:extLst>
              <a:ext uri="{FF2B5EF4-FFF2-40B4-BE49-F238E27FC236}">
                <a16:creationId xmlns:a16="http://schemas.microsoft.com/office/drawing/2014/main" xmlns="" id="{F2B6153B-7351-4192-89ED-0958BB3DF6EE}"/>
              </a:ext>
            </a:extLst>
          </p:cNvPr>
          <p:cNvSpPr/>
          <p:nvPr/>
        </p:nvSpPr>
        <p:spPr>
          <a:xfrm>
            <a:off x="884403" y="1952493"/>
            <a:ext cx="3554178" cy="535531"/>
          </a:xfrm>
          <a:prstGeom prst="rect">
            <a:avLst/>
          </a:prstGeom>
        </p:spPr>
        <p:txBody>
          <a:bodyPr wrap="none">
            <a:spAutoFit/>
          </a:bodyPr>
          <a:lstStyle/>
          <a:p>
            <a:pPr defTabSz="914400">
              <a:lnSpc>
                <a:spcPct val="90000"/>
              </a:lnSpc>
              <a:spcBef>
                <a:spcPct val="0"/>
              </a:spcBef>
              <a:spcAft>
                <a:spcPts val="600"/>
              </a:spcAft>
            </a:pPr>
            <a:r>
              <a:rPr lang="en-US" sz="3200"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How is it done today?</a:t>
            </a:r>
          </a:p>
        </p:txBody>
      </p:sp>
      <p:pic>
        <p:nvPicPr>
          <p:cNvPr id="7" name="Audio 6">
            <a:hlinkClick r:id="" action="ppaction://media"/>
            <a:extLst>
              <a:ext uri="{FF2B5EF4-FFF2-40B4-BE49-F238E27FC236}">
                <a16:creationId xmlns:a16="http://schemas.microsoft.com/office/drawing/2014/main" xmlns="" id="{D080EFDC-5E97-4FAD-909B-E21CC3ED68D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3909971813"/>
      </p:ext>
    </p:extLst>
  </p:cSld>
  <p:clrMapOvr>
    <a:masterClrMapping/>
  </p:clrMapOvr>
  <mc:AlternateContent xmlns:mc="http://schemas.openxmlformats.org/markup-compatibility/2006" xmlns:p14="http://schemas.microsoft.com/office/powerpoint/2010/main">
    <mc:Choice Requires="p14">
      <p:transition spd="slow" p14:dur="2000" advTm="16750"/>
    </mc:Choice>
    <mc:Fallback xmlns="">
      <p:transition spd="slow" advTm="16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ss, outdoor, building, table&#10;&#10;Description automatically generated">
            <a:extLst>
              <a:ext uri="{FF2B5EF4-FFF2-40B4-BE49-F238E27FC236}">
                <a16:creationId xmlns:a16="http://schemas.microsoft.com/office/drawing/2014/main" xmlns="" id="{EE41B681-0C6B-4063-BC14-8365B69F252C}"/>
              </a:ext>
            </a:extLst>
          </p:cNvPr>
          <p:cNvPicPr>
            <a:picLocks noChangeAspect="1"/>
          </p:cNvPicPr>
          <p:nvPr/>
        </p:nvPicPr>
        <p:blipFill rotWithShape="1">
          <a:blip r:embed="rId5">
            <a:alphaModFix amt="35000"/>
            <a:extLst>
              <a:ext uri="{BEBA8EAE-BF5A-486C-A8C5-ECC9F3942E4B}">
                <a14:imgProps xmlns:a14="http://schemas.microsoft.com/office/drawing/2010/main">
                  <a14:imgLayer r:embed="rId6">
                    <a14:imgEffect>
                      <a14:artisticLightScreen/>
                    </a14:imgEffect>
                  </a14:imgLayer>
                </a14:imgProps>
              </a:ext>
              <a:ext uri="{28A0092B-C50C-407E-A947-70E740481C1C}">
                <a14:useLocalDpi xmlns:a14="http://schemas.microsoft.com/office/drawing/2010/main" val="0"/>
              </a:ext>
            </a:extLst>
          </a:blip>
          <a:srcRect l="11847" r="18153"/>
          <a:stretch/>
        </p:blipFill>
        <p:spPr>
          <a:xfrm>
            <a:off x="-1" y="10"/>
            <a:ext cx="9144000" cy="6857989"/>
          </a:xfrm>
          <a:prstGeom prst="rect">
            <a:avLst/>
          </a:prstGeom>
        </p:spPr>
      </p:pic>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628650" y="365126"/>
            <a:ext cx="7886700" cy="862541"/>
          </a:xfrm>
        </p:spPr>
        <p:txBody>
          <a:bodyPr/>
          <a:lstStyle/>
          <a:p>
            <a:r>
              <a:rPr lang="en-US" dirty="0"/>
              <a:t>EM Virtual Playground</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628650" y="2080157"/>
            <a:ext cx="7886700" cy="4447640"/>
          </a:xfrm>
        </p:spPr>
        <p:txBody>
          <a:bodyPr>
            <a:normAutofit/>
          </a:bodyPr>
          <a:lstStyle/>
          <a:p>
            <a:pPr marL="457200" indent="-457200">
              <a:buFont typeface="+mj-lt"/>
              <a:buAutoNum type="arabicPeriod"/>
            </a:pPr>
            <a:r>
              <a:rPr lang="en-US" sz="2400" dirty="0"/>
              <a:t>Accessibility:</a:t>
            </a:r>
          </a:p>
          <a:p>
            <a:pPr lvl="1"/>
            <a:r>
              <a:rPr lang="en-US" sz="2000" dirty="0"/>
              <a:t>Freely available to students;</a:t>
            </a:r>
          </a:p>
          <a:p>
            <a:pPr lvl="1"/>
            <a:r>
              <a:rPr lang="en-US" sz="2000" dirty="0"/>
              <a:t>Will be made an open resource for the general public;</a:t>
            </a:r>
          </a:p>
          <a:p>
            <a:pPr lvl="1"/>
            <a:endParaRPr lang="en-US" sz="1600" dirty="0"/>
          </a:p>
          <a:p>
            <a:pPr marL="457200" indent="-457200">
              <a:buFont typeface="+mj-lt"/>
              <a:buAutoNum type="arabicPeriod"/>
            </a:pPr>
            <a:r>
              <a:rPr lang="en-US" sz="2400" dirty="0"/>
              <a:t>Usability</a:t>
            </a:r>
            <a:r>
              <a:rPr lang="zh-CN" altLang="en-US" sz="2400" dirty="0"/>
              <a:t>：</a:t>
            </a:r>
            <a:endParaRPr lang="en-US" altLang="zh-CN" sz="2400" dirty="0"/>
          </a:p>
          <a:p>
            <a:pPr lvl="1"/>
            <a:r>
              <a:rPr lang="en-US" sz="2000" dirty="0"/>
              <a:t>Parallel to the course contents;</a:t>
            </a:r>
          </a:p>
          <a:p>
            <a:pPr lvl="1"/>
            <a:r>
              <a:rPr lang="en-US" altLang="zh-CN" sz="2000" dirty="0"/>
              <a:t>User friendly;</a:t>
            </a:r>
          </a:p>
          <a:p>
            <a:pPr lvl="1"/>
            <a:endParaRPr lang="en-US" altLang="zh-CN" sz="2000" dirty="0"/>
          </a:p>
          <a:p>
            <a:pPr marL="457200" indent="-457200">
              <a:buFont typeface="+mj-lt"/>
              <a:buAutoNum type="arabicPeriod"/>
            </a:pPr>
            <a:r>
              <a:rPr lang="en-US" sz="2400" dirty="0"/>
              <a:t>Flexibility:</a:t>
            </a:r>
          </a:p>
          <a:p>
            <a:pPr lvl="1"/>
            <a:r>
              <a:rPr lang="en-US" sz="2000" dirty="0"/>
              <a:t>Expandable: More functionalities/features can be added when needed or upon request;</a:t>
            </a:r>
          </a:p>
          <a:p>
            <a:pPr lvl="1"/>
            <a:r>
              <a:rPr lang="en-US" sz="2000" dirty="0"/>
              <a:t>Portable: Different OS; Online/Offline; Desktop/Mobile.</a:t>
            </a:r>
          </a:p>
        </p:txBody>
      </p:sp>
      <p:sp>
        <p:nvSpPr>
          <p:cNvPr id="4" name="Rectangle 3">
            <a:extLst>
              <a:ext uri="{FF2B5EF4-FFF2-40B4-BE49-F238E27FC236}">
                <a16:creationId xmlns:a16="http://schemas.microsoft.com/office/drawing/2014/main" xmlns="" id="{78B9C4D3-EF6E-42B4-80E3-966C5E09E13E}"/>
              </a:ext>
            </a:extLst>
          </p:cNvPr>
          <p:cNvSpPr/>
          <p:nvPr/>
        </p:nvSpPr>
        <p:spPr>
          <a:xfrm>
            <a:off x="2869272" y="1244602"/>
            <a:ext cx="5530809" cy="523220"/>
          </a:xfrm>
          <a:prstGeom prst="rect">
            <a:avLst/>
          </a:prstGeom>
        </p:spPr>
        <p:txBody>
          <a:bodyPr wrap="none">
            <a:spAutoFit/>
          </a:bodyPr>
          <a:lstStyle/>
          <a:p>
            <a:r>
              <a:rPr lang="en-US" altLang="zh-CN" sz="2800" cap="all" dirty="0">
                <a:blipFill>
                  <a:blip r:embed="rId7">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n-US" sz="2800" cap="all" dirty="0">
                <a:blipFill>
                  <a:blip r:embed="rId7">
                    <a:extLst>
                      <a:ext uri="{28A0092B-C50C-407E-A947-70E740481C1C}">
                        <a14:useLocalDpi xmlns:a14="http://schemas.microsoft.com/office/drawing/2010/main" val="0"/>
                      </a:ext>
                    </a:extLst>
                  </a:blip>
                  <a:tile tx="6350" ty="-127000" sx="65000" sy="64000" flip="none" algn="tl"/>
                </a:blipFill>
                <a:latin typeface="+mj-lt"/>
                <a:ea typeface="+mj-ea"/>
                <a:cs typeface="+mj-cs"/>
              </a:rPr>
              <a:t>What is new about our approach</a:t>
            </a:r>
          </a:p>
        </p:txBody>
      </p:sp>
      <p:pic>
        <p:nvPicPr>
          <p:cNvPr id="8" name="Audio 7">
            <a:hlinkClick r:id="" action="ppaction://media"/>
            <a:extLst>
              <a:ext uri="{FF2B5EF4-FFF2-40B4-BE49-F238E27FC236}">
                <a16:creationId xmlns:a16="http://schemas.microsoft.com/office/drawing/2014/main" xmlns="" id="{3F7EFBE9-3D5F-4A70-9E4F-FDEEC957F93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433362638"/>
      </p:ext>
    </p:extLst>
  </p:cSld>
  <p:clrMapOvr>
    <a:masterClrMapping/>
  </p:clrMapOvr>
  <mc:AlternateContent xmlns:mc="http://schemas.openxmlformats.org/markup-compatibility/2006" xmlns:p14="http://schemas.microsoft.com/office/powerpoint/2010/main">
    <mc:Choice Requires="p14">
      <p:transition spd="slow" p14:dur="2000" advTm="17724"/>
    </mc:Choice>
    <mc:Fallback xmlns="">
      <p:transition spd="slow" advTm="177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685800" y="484632"/>
            <a:ext cx="7772400" cy="1029208"/>
          </a:xfrm>
        </p:spPr>
        <p:txBody>
          <a:bodyPr/>
          <a:lstStyle/>
          <a:p>
            <a:r>
              <a:rPr lang="en-US" dirty="0"/>
              <a:t>A Top-Down Design</a:t>
            </a:r>
          </a:p>
        </p:txBody>
      </p:sp>
      <p:graphicFrame>
        <p:nvGraphicFramePr>
          <p:cNvPr id="7" name="Diagram 6">
            <a:extLst>
              <a:ext uri="{FF2B5EF4-FFF2-40B4-BE49-F238E27FC236}">
                <a16:creationId xmlns:a16="http://schemas.microsoft.com/office/drawing/2014/main" xmlns="" id="{F733CA81-D3E9-4732-9833-A9B3F5025DD8}"/>
              </a:ext>
            </a:extLst>
          </p:cNvPr>
          <p:cNvGraphicFramePr/>
          <p:nvPr>
            <p:extLst>
              <p:ext uri="{D42A27DB-BD31-4B8C-83A1-F6EECF244321}">
                <p14:modId xmlns:p14="http://schemas.microsoft.com/office/powerpoint/2010/main" val="2095067643"/>
              </p:ext>
            </p:extLst>
          </p:nvPr>
        </p:nvGraphicFramePr>
        <p:xfrm>
          <a:off x="873760" y="1595120"/>
          <a:ext cx="7366000" cy="49377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hlinkClick r:id="" action="ppaction://media"/>
            <a:extLst>
              <a:ext uri="{FF2B5EF4-FFF2-40B4-BE49-F238E27FC236}">
                <a16:creationId xmlns:a16="http://schemas.microsoft.com/office/drawing/2014/main" xmlns="" id="{A59E37E6-E541-4187-96B1-64A0DF1E366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3451606110"/>
      </p:ext>
    </p:extLst>
  </p:cSld>
  <p:clrMapOvr>
    <a:masterClrMapping/>
  </p:clrMapOvr>
  <mc:AlternateContent xmlns:mc="http://schemas.openxmlformats.org/markup-compatibility/2006" xmlns:p14="http://schemas.microsoft.com/office/powerpoint/2010/main">
    <mc:Choice Requires="p14">
      <p:transition spd="slow" p14:dur="2000" advTm="20022"/>
    </mc:Choice>
    <mc:Fallback xmlns="">
      <p:transition spd="slow" advTm="20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685800" y="296340"/>
            <a:ext cx="7772400" cy="942509"/>
          </a:xfrm>
        </p:spPr>
        <p:txBody>
          <a:bodyPr/>
          <a:lstStyle/>
          <a:p>
            <a:r>
              <a:rPr lang="en-US" dirty="0"/>
              <a:t>Intellectual Merits</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391584" y="1690711"/>
            <a:ext cx="5029903" cy="4049689"/>
          </a:xfrm>
        </p:spPr>
        <p:txBody>
          <a:bodyPr>
            <a:normAutofit/>
          </a:bodyPr>
          <a:lstStyle/>
          <a:p>
            <a:pPr marL="514350" indent="-514350">
              <a:lnSpc>
                <a:spcPct val="110000"/>
              </a:lnSpc>
              <a:buFont typeface="+mj-lt"/>
              <a:buAutoNum type="arabicPeriod"/>
            </a:pPr>
            <a:r>
              <a:rPr lang="en-US" dirty="0"/>
              <a:t>Basic Features:</a:t>
            </a:r>
          </a:p>
          <a:p>
            <a:pPr lvl="1">
              <a:lnSpc>
                <a:spcPct val="110000"/>
              </a:lnSpc>
            </a:pPr>
            <a:r>
              <a:rPr lang="en-US" dirty="0"/>
              <a:t>Learning and visualizing concepts; </a:t>
            </a:r>
          </a:p>
          <a:p>
            <a:pPr lvl="1">
              <a:lnSpc>
                <a:spcPct val="110000"/>
              </a:lnSpc>
            </a:pPr>
            <a:r>
              <a:rPr lang="en-US" dirty="0"/>
              <a:t>Conducting virtual experiments;</a:t>
            </a:r>
          </a:p>
          <a:p>
            <a:pPr lvl="1">
              <a:lnSpc>
                <a:spcPct val="110000"/>
              </a:lnSpc>
            </a:pPr>
            <a:r>
              <a:rPr lang="en-US" dirty="0"/>
              <a:t>Performing simulations of EM fields.</a:t>
            </a:r>
          </a:p>
          <a:p>
            <a:pPr marL="514350" indent="-514350">
              <a:lnSpc>
                <a:spcPct val="110000"/>
              </a:lnSpc>
              <a:buFont typeface="+mj-lt"/>
              <a:buAutoNum type="arabicPeriod"/>
            </a:pPr>
            <a:r>
              <a:rPr lang="en-US" dirty="0"/>
              <a:t>Advanced Features:</a:t>
            </a:r>
          </a:p>
          <a:p>
            <a:pPr lvl="1">
              <a:lnSpc>
                <a:spcPct val="110000"/>
              </a:lnSpc>
            </a:pPr>
            <a:r>
              <a:rPr lang="en-US" dirty="0"/>
              <a:t>Full wave simulation methods;</a:t>
            </a:r>
          </a:p>
          <a:p>
            <a:pPr lvl="1">
              <a:lnSpc>
                <a:spcPct val="110000"/>
              </a:lnSpc>
            </a:pPr>
            <a:r>
              <a:rPr lang="en-US" dirty="0"/>
              <a:t>Multiphysics modeling capabilities;</a:t>
            </a:r>
          </a:p>
          <a:p>
            <a:pPr lvl="1">
              <a:lnSpc>
                <a:spcPct val="110000"/>
              </a:lnSpc>
            </a:pPr>
            <a:r>
              <a:rPr lang="en-US" dirty="0"/>
              <a:t>An online/mobile computational tool;</a:t>
            </a:r>
          </a:p>
          <a:p>
            <a:pPr lvl="1">
              <a:lnSpc>
                <a:spcPct val="110000"/>
              </a:lnSpc>
            </a:pPr>
            <a:r>
              <a:rPr lang="en-US" dirty="0"/>
              <a:t>High-performance computing.</a:t>
            </a:r>
          </a:p>
        </p:txBody>
      </p:sp>
      <p:grpSp>
        <p:nvGrpSpPr>
          <p:cNvPr id="17" name="Group 16">
            <a:extLst>
              <a:ext uri="{FF2B5EF4-FFF2-40B4-BE49-F238E27FC236}">
                <a16:creationId xmlns:a16="http://schemas.microsoft.com/office/drawing/2014/main" xmlns="" id="{3EBA122E-C275-4493-AD4B-F2CAE4BF2B9C}"/>
              </a:ext>
            </a:extLst>
          </p:cNvPr>
          <p:cNvGrpSpPr/>
          <p:nvPr/>
        </p:nvGrpSpPr>
        <p:grpSpPr>
          <a:xfrm>
            <a:off x="5279247" y="960870"/>
            <a:ext cx="3702756" cy="5698728"/>
            <a:chOff x="5319887" y="1072630"/>
            <a:chExt cx="3702756" cy="5698728"/>
          </a:xfrm>
        </p:grpSpPr>
        <p:pic>
          <p:nvPicPr>
            <p:cNvPr id="9" name="Picture 8">
              <a:extLst>
                <a:ext uri="{FF2B5EF4-FFF2-40B4-BE49-F238E27FC236}">
                  <a16:creationId xmlns:a16="http://schemas.microsoft.com/office/drawing/2014/main" xmlns="" id="{A0B00B89-3229-4736-A0C9-36D8F06D9F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9887" y="3007594"/>
              <a:ext cx="3702756" cy="1828800"/>
            </a:xfrm>
            <a:prstGeom prst="rect">
              <a:avLst/>
            </a:prstGeom>
          </p:spPr>
        </p:pic>
        <p:pic>
          <p:nvPicPr>
            <p:cNvPr id="11" name="Picture 10" descr="A close up of food&#10;&#10;Description automatically generated">
              <a:extLst>
                <a:ext uri="{FF2B5EF4-FFF2-40B4-BE49-F238E27FC236}">
                  <a16:creationId xmlns:a16="http://schemas.microsoft.com/office/drawing/2014/main" xmlns="" id="{C767FBFB-5C6B-4808-A8D0-BF132D1479D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7778" t="4469" r="1203" b="18167"/>
            <a:stretch/>
          </p:blipFill>
          <p:spPr>
            <a:xfrm>
              <a:off x="6741383" y="1072630"/>
              <a:ext cx="2281260" cy="1828800"/>
            </a:xfrm>
            <a:prstGeom prst="rect">
              <a:avLst/>
            </a:prstGeom>
          </p:spPr>
        </p:pic>
        <p:pic>
          <p:nvPicPr>
            <p:cNvPr id="14" name="Picture 13" descr="A picture containing device, curtain, computer&#10;&#10;Description automatically generated">
              <a:extLst>
                <a:ext uri="{FF2B5EF4-FFF2-40B4-BE49-F238E27FC236}">
                  <a16:creationId xmlns:a16="http://schemas.microsoft.com/office/drawing/2014/main" xmlns="" id="{2D62DD38-FDAD-4548-9B18-DB755D4EA6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7290" y="4942558"/>
              <a:ext cx="1815353" cy="1828800"/>
            </a:xfrm>
            <a:prstGeom prst="rect">
              <a:avLst/>
            </a:prstGeom>
          </p:spPr>
        </p:pic>
        <p:pic>
          <p:nvPicPr>
            <p:cNvPr id="16" name="Picture 15" descr="A close up of a logo&#10;&#10;Description automatically generated">
              <a:extLst>
                <a:ext uri="{FF2B5EF4-FFF2-40B4-BE49-F238E27FC236}">
                  <a16:creationId xmlns:a16="http://schemas.microsoft.com/office/drawing/2014/main" xmlns="" id="{767FDD57-CF80-4FAC-88C4-B5400B21489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19887" y="4942558"/>
              <a:ext cx="1815353" cy="1828800"/>
            </a:xfrm>
            <a:prstGeom prst="rect">
              <a:avLst/>
            </a:prstGeom>
          </p:spPr>
        </p:pic>
      </p:grpSp>
      <p:pic>
        <p:nvPicPr>
          <p:cNvPr id="4" name="Audio 3">
            <a:hlinkClick r:id="" action="ppaction://media"/>
            <a:extLst>
              <a:ext uri="{FF2B5EF4-FFF2-40B4-BE49-F238E27FC236}">
                <a16:creationId xmlns:a16="http://schemas.microsoft.com/office/drawing/2014/main" xmlns="" id="{68042E3C-5548-48FE-A309-75E611093B8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4596409"/>
      </p:ext>
    </p:extLst>
  </p:cSld>
  <p:clrMapOvr>
    <a:masterClrMapping/>
  </p:clrMapOvr>
  <mc:AlternateContent xmlns:mc="http://schemas.openxmlformats.org/markup-compatibility/2006" xmlns:p14="http://schemas.microsoft.com/office/powerpoint/2010/main">
    <mc:Choice Requires="p14">
      <p:transition spd="slow" p14:dur="2000" advTm="29943"/>
    </mc:Choice>
    <mc:Fallback xmlns="">
      <p:transition spd="slow" advTm="29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802386" y="484632"/>
            <a:ext cx="7543800" cy="1609344"/>
          </a:xfrm>
          <a:prstGeom prst="rect">
            <a:avLst/>
          </a:prstGeom>
        </p:spPr>
        <p:txBody>
          <a:bodyPr spcFirstLastPara="1" vert="horz" lIns="91440" tIns="45720" rIns="91440" bIns="45720" rtlCol="0" anchor="ctr" anchorCtr="0">
            <a:normAutofit/>
          </a:bodyPr>
          <a:lstStyle/>
          <a:p>
            <a:pPr>
              <a:spcBef>
                <a:spcPct val="0"/>
              </a:spcBef>
            </a:pPr>
            <a:r>
              <a:rPr lang="en-US" sz="5400"/>
              <a:t>Who cares</a:t>
            </a:r>
          </a:p>
        </p:txBody>
      </p:sp>
      <p:graphicFrame>
        <p:nvGraphicFramePr>
          <p:cNvPr id="75" name="Google Shape;73;p16">
            <a:extLst>
              <a:ext uri="{FF2B5EF4-FFF2-40B4-BE49-F238E27FC236}">
                <a16:creationId xmlns:a16="http://schemas.microsoft.com/office/drawing/2014/main" xmlns="" id="{83C04DE5-03C4-4181-A3B0-3D33704F00FA}"/>
              </a:ext>
            </a:extLst>
          </p:cNvPr>
          <p:cNvGraphicFramePr/>
          <p:nvPr>
            <p:extLst>
              <p:ext uri="{D42A27DB-BD31-4B8C-83A1-F6EECF244321}">
                <p14:modId xmlns:p14="http://schemas.microsoft.com/office/powerpoint/2010/main" val="830575176"/>
              </p:ext>
            </p:extLst>
          </p:nvPr>
        </p:nvGraphicFramePr>
        <p:xfrm>
          <a:off x="802481" y="2222830"/>
          <a:ext cx="75438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Audio 1">
            <a:hlinkClick r:id="" action="ppaction://media"/>
            <a:extLst>
              <a:ext uri="{FF2B5EF4-FFF2-40B4-BE49-F238E27FC236}">
                <a16:creationId xmlns:a16="http://schemas.microsoft.com/office/drawing/2014/main" xmlns="" id="{7724469C-BA30-4EA6-90CA-BB60EC20675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668205236"/>
      </p:ext>
    </p:extLst>
  </p:cSld>
  <p:clrMapOvr>
    <a:masterClrMapping/>
  </p:clrMapOvr>
  <mc:AlternateContent xmlns:mc="http://schemas.openxmlformats.org/markup-compatibility/2006" xmlns:p14="http://schemas.microsoft.com/office/powerpoint/2010/main">
    <mc:Choice Requires="p14">
      <p:transition spd="slow" p14:dur="2000" advTm="23136"/>
    </mc:Choice>
    <mc:Fallback xmlns="">
      <p:transition spd="slow" advTm="23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9A548D01-86BC-4A04-9A19-23363A0A5F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4D53C06F-02C4-42B7-AAB4-056E8ECC69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572000"/>
            <a:ext cx="9144000" cy="2295831"/>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369161" y="4674935"/>
            <a:ext cx="7543800" cy="1316173"/>
          </a:xfrm>
        </p:spPr>
        <p:txBody>
          <a:bodyPr>
            <a:normAutofit/>
          </a:bodyPr>
          <a:lstStyle/>
          <a:p>
            <a:r>
              <a:rPr lang="en-US" sz="5200" dirty="0"/>
              <a:t>Broader Impact</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348841" y="345440"/>
            <a:ext cx="4200479" cy="4399279"/>
          </a:xfrm>
        </p:spPr>
        <p:txBody>
          <a:bodyPr>
            <a:noAutofit/>
          </a:bodyPr>
          <a:lstStyle/>
          <a:p>
            <a:pPr marL="457200" indent="-457200">
              <a:spcAft>
                <a:spcPts val="600"/>
              </a:spcAft>
              <a:buFont typeface="+mj-lt"/>
              <a:buAutoNum type="arabicPeriod"/>
            </a:pPr>
            <a:r>
              <a:rPr lang="en-US" dirty="0"/>
              <a:t>As an Educational Tool:</a:t>
            </a:r>
          </a:p>
          <a:p>
            <a:pPr lvl="1"/>
            <a:r>
              <a:rPr lang="en-US" sz="2000" dirty="0"/>
              <a:t>Help in understanding;</a:t>
            </a:r>
          </a:p>
          <a:p>
            <a:pPr lvl="1"/>
            <a:r>
              <a:rPr lang="en-US" sz="2000" dirty="0"/>
              <a:t>Stimulate interests;</a:t>
            </a:r>
          </a:p>
          <a:p>
            <a:pPr lvl="1"/>
            <a:r>
              <a:rPr lang="en-US" sz="2000" dirty="0"/>
              <a:t>Prepare for advanced study;</a:t>
            </a:r>
          </a:p>
          <a:p>
            <a:pPr marL="457200" indent="-457200">
              <a:spcAft>
                <a:spcPts val="600"/>
              </a:spcAft>
              <a:buFont typeface="+mj-lt"/>
              <a:buAutoNum type="arabicPeriod"/>
            </a:pPr>
            <a:r>
              <a:rPr lang="en-US" dirty="0"/>
              <a:t>As a Simulation Tool:</a:t>
            </a:r>
          </a:p>
          <a:p>
            <a:pPr lvl="1"/>
            <a:r>
              <a:rPr lang="en-US" sz="2000" dirty="0"/>
              <a:t>Design assessment;</a:t>
            </a:r>
          </a:p>
          <a:p>
            <a:pPr lvl="1"/>
            <a:r>
              <a:rPr lang="en-US" sz="2000" dirty="0"/>
              <a:t>Design optimization;</a:t>
            </a:r>
          </a:p>
          <a:p>
            <a:pPr lvl="1"/>
            <a:r>
              <a:rPr lang="en-US" sz="2000" dirty="0"/>
              <a:t>Design demonstration;</a:t>
            </a:r>
          </a:p>
          <a:p>
            <a:pPr marL="342900" indent="-342900">
              <a:buFont typeface="+mj-lt"/>
              <a:buAutoNum type="arabicPeriod"/>
            </a:pPr>
            <a:r>
              <a:rPr lang="en-US" dirty="0"/>
              <a:t>As a Research Project:</a:t>
            </a:r>
          </a:p>
          <a:p>
            <a:pPr lvl="1"/>
            <a:r>
              <a:rPr lang="en-US" sz="2000" dirty="0"/>
              <a:t>Undergraduate research;</a:t>
            </a:r>
          </a:p>
          <a:p>
            <a:pPr lvl="1"/>
            <a:r>
              <a:rPr lang="en-US" sz="2000" dirty="0"/>
              <a:t>Graduate preparation;</a:t>
            </a:r>
          </a:p>
          <a:p>
            <a:pPr lvl="1"/>
            <a:endParaRPr lang="en-US" sz="2000" dirty="0"/>
          </a:p>
        </p:txBody>
      </p:sp>
      <p:pic>
        <p:nvPicPr>
          <p:cNvPr id="5" name="Picture 4">
            <a:extLst>
              <a:ext uri="{FF2B5EF4-FFF2-40B4-BE49-F238E27FC236}">
                <a16:creationId xmlns:a16="http://schemas.microsoft.com/office/drawing/2014/main" xmlns="" id="{8C1FF0B0-7300-4C59-A229-EAB58C1699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69640" y="1320800"/>
            <a:ext cx="4477477" cy="2619323"/>
          </a:xfrm>
          <a:prstGeom prst="rect">
            <a:avLst/>
          </a:prstGeom>
        </p:spPr>
      </p:pic>
      <p:grpSp>
        <p:nvGrpSpPr>
          <p:cNvPr id="15" name="Group 14">
            <a:extLst>
              <a:ext uri="{FF2B5EF4-FFF2-40B4-BE49-F238E27FC236}">
                <a16:creationId xmlns:a16="http://schemas.microsoft.com/office/drawing/2014/main" xmlns="" id="{F0B2D325-F52B-42D3-B95B-0B567E1B217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551293" y="6229681"/>
            <a:ext cx="342900" cy="457200"/>
            <a:chOff x="11361456" y="6195813"/>
            <a:chExt cx="548640" cy="548640"/>
          </a:xfrm>
        </p:grpSpPr>
        <p:sp>
          <p:nvSpPr>
            <p:cNvPr id="16" name="Oval 15">
              <a:extLst>
                <a:ext uri="{FF2B5EF4-FFF2-40B4-BE49-F238E27FC236}">
                  <a16:creationId xmlns:a16="http://schemas.microsoft.com/office/drawing/2014/main" xmlns="" id="{564412BC-E554-4709-B783-CCD157054F7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extLst>
                  <a:ext uri="{BEBA8EAE-BF5A-486C-A8C5-ECC9F3942E4B}">
                    <a14:imgProps xmlns:a14="http://schemas.microsoft.com/office/drawing/2010/main">
                      <a14:imgLayer r:embed="rId9">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7" name="Oval 16">
              <a:extLst>
                <a:ext uri="{FF2B5EF4-FFF2-40B4-BE49-F238E27FC236}">
                  <a16:creationId xmlns:a16="http://schemas.microsoft.com/office/drawing/2014/main" xmlns="" id="{4111AF4E-4C22-4675-8450-1A2447ECB0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Rectangle 5">
            <a:extLst>
              <a:ext uri="{FF2B5EF4-FFF2-40B4-BE49-F238E27FC236}">
                <a16:creationId xmlns:a16="http://schemas.microsoft.com/office/drawing/2014/main" xmlns="" id="{F2B6153B-7351-4192-89ED-0958BB3DF6EE}"/>
              </a:ext>
            </a:extLst>
          </p:cNvPr>
          <p:cNvSpPr/>
          <p:nvPr/>
        </p:nvSpPr>
        <p:spPr>
          <a:xfrm>
            <a:off x="3291840" y="5991108"/>
            <a:ext cx="5138609" cy="535531"/>
          </a:xfrm>
          <a:prstGeom prst="rect">
            <a:avLst/>
          </a:prstGeom>
        </p:spPr>
        <p:txBody>
          <a:bodyPr wrap="square">
            <a:spAutoFit/>
          </a:bodyPr>
          <a:lstStyle/>
          <a:p>
            <a:pPr algn="r" defTabSz="914400">
              <a:lnSpc>
                <a:spcPct val="90000"/>
              </a:lnSpc>
              <a:spcBef>
                <a:spcPct val="0"/>
              </a:spcBef>
              <a:spcAft>
                <a:spcPts val="600"/>
              </a:spcAft>
            </a:pPr>
            <a:r>
              <a:rPr lang="en-US" sz="3200" cap="all" dirty="0">
                <a:blipFill>
                  <a:blip r:embed="rId10">
                    <a:extLst>
                      <a:ext uri="{28A0092B-C50C-407E-A947-70E740481C1C}">
                        <a14:useLocalDpi xmlns:a14="http://schemas.microsoft.com/office/drawing/2010/main" val="0"/>
                      </a:ext>
                    </a:extLst>
                  </a:blip>
                  <a:tile tx="6350" ty="-127000" sx="65000" sy="64000" flip="none" algn="tl"/>
                </a:blipFill>
                <a:latin typeface="+mj-lt"/>
                <a:ea typeface="+mj-ea"/>
                <a:cs typeface="+mj-cs"/>
              </a:rPr>
              <a:t>what difference will it make?</a:t>
            </a:r>
          </a:p>
        </p:txBody>
      </p:sp>
      <p:pic>
        <p:nvPicPr>
          <p:cNvPr id="7" name="Audio 6">
            <a:hlinkClick r:id="" action="ppaction://media"/>
            <a:extLst>
              <a:ext uri="{FF2B5EF4-FFF2-40B4-BE49-F238E27FC236}">
                <a16:creationId xmlns:a16="http://schemas.microsoft.com/office/drawing/2014/main" xmlns="" id="{E2E4DDBF-359E-4A09-8CF3-3B31ADD8FFA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036881598"/>
      </p:ext>
    </p:extLst>
  </p:cSld>
  <p:clrMapOvr>
    <a:masterClrMapping/>
  </p:clrMapOvr>
  <mc:AlternateContent xmlns:mc="http://schemas.openxmlformats.org/markup-compatibility/2006" xmlns:p14="http://schemas.microsoft.com/office/powerpoint/2010/main">
    <mc:Choice Requires="p14">
      <p:transition spd="slow" p14:dur="2000" advTm="18119"/>
    </mc:Choice>
    <mc:Fallback xmlns="">
      <p:transition spd="slow" advTm="18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802386" y="484632"/>
            <a:ext cx="7543800" cy="1609344"/>
          </a:xfrm>
        </p:spPr>
        <p:txBody>
          <a:bodyPr>
            <a:normAutofit/>
          </a:bodyPr>
          <a:lstStyle/>
          <a:p>
            <a:r>
              <a:rPr lang="en-US"/>
              <a:t>Learning Opportunities</a:t>
            </a:r>
            <a:endParaRPr lang="en-US" dirty="0"/>
          </a:p>
        </p:txBody>
      </p:sp>
      <p:sp>
        <p:nvSpPr>
          <p:cNvPr id="18" name="Rectangle 9">
            <a:extLst>
              <a:ext uri="{FF2B5EF4-FFF2-40B4-BE49-F238E27FC236}">
                <a16:creationId xmlns:a16="http://schemas.microsoft.com/office/drawing/2014/main" xmlns="" id="{3FD711E9-7F79-40A9-8D9E-4AE293C154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0100" y="2013293"/>
            <a:ext cx="75438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2">
            <a:extLst>
              <a:ext uri="{FF2B5EF4-FFF2-40B4-BE49-F238E27FC236}">
                <a16:creationId xmlns:a16="http://schemas.microsoft.com/office/drawing/2014/main" xmlns="" id="{1270CC03-358C-49BD-A8E9-4B9F5C029949}"/>
              </a:ext>
            </a:extLst>
          </p:cNvPr>
          <p:cNvGraphicFramePr>
            <a:graphicFrameLocks noGrp="1"/>
          </p:cNvGraphicFramePr>
          <p:nvPr>
            <p:ph idx="1"/>
            <p:extLst>
              <p:ext uri="{D42A27DB-BD31-4B8C-83A1-F6EECF244321}">
                <p14:modId xmlns:p14="http://schemas.microsoft.com/office/powerpoint/2010/main" val="574959088"/>
              </p:ext>
            </p:extLst>
          </p:nvPr>
        </p:nvGraphicFramePr>
        <p:xfrm>
          <a:off x="802481" y="2385390"/>
          <a:ext cx="7543800" cy="36178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Audio 2">
            <a:hlinkClick r:id="" action="ppaction://media"/>
            <a:extLst>
              <a:ext uri="{FF2B5EF4-FFF2-40B4-BE49-F238E27FC236}">
                <a16:creationId xmlns:a16="http://schemas.microsoft.com/office/drawing/2014/main" xmlns="" id="{4531781D-AE8A-43F0-B2A3-AEB75BF502CF}"/>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2406712103"/>
      </p:ext>
    </p:extLst>
  </p:cSld>
  <p:clrMapOvr>
    <a:masterClrMapping/>
  </p:clrMapOvr>
  <mc:AlternateContent xmlns:mc="http://schemas.openxmlformats.org/markup-compatibility/2006" xmlns:p14="http://schemas.microsoft.com/office/powerpoint/2010/main">
    <mc:Choice Requires="p14">
      <p:transition spd="slow" p14:dur="2000" advTm="20649"/>
    </mc:Choice>
    <mc:Fallback xmlns="">
      <p:transition spd="slow" advTm="206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grpSp>
        <p:nvGrpSpPr>
          <p:cNvPr id="92" name="Group 91">
            <a:extLst>
              <a:ext uri="{FF2B5EF4-FFF2-40B4-BE49-F238E27FC236}">
                <a16:creationId xmlns:a16="http://schemas.microsoft.com/office/drawing/2014/main" xmlns="" id="{F85E0883-9001-4D4E-9C91-E8D165DAF9C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551293" y="6229681"/>
            <a:ext cx="342900" cy="457200"/>
            <a:chOff x="11361456" y="6195813"/>
            <a:chExt cx="548640" cy="548640"/>
          </a:xfrm>
        </p:grpSpPr>
        <p:sp>
          <p:nvSpPr>
            <p:cNvPr id="93" name="Oval 92">
              <a:extLst>
                <a:ext uri="{FF2B5EF4-FFF2-40B4-BE49-F238E27FC236}">
                  <a16:creationId xmlns:a16="http://schemas.microsoft.com/office/drawing/2014/main" xmlns="" id="{94AEEF45-F5C8-4322-9C98-33BB7A5A29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4" name="Oval 93">
              <a:extLst>
                <a:ext uri="{FF2B5EF4-FFF2-40B4-BE49-F238E27FC236}">
                  <a16:creationId xmlns:a16="http://schemas.microsoft.com/office/drawing/2014/main" xmlns="" id="{185E4386-A445-455A-91C4-16DE5DA9FC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84" name="Google Shape;84;p18"/>
          <p:cNvSpPr txBox="1">
            <a:spLocks noGrp="1"/>
          </p:cNvSpPr>
          <p:nvPr>
            <p:ph type="title"/>
          </p:nvPr>
        </p:nvSpPr>
        <p:spPr>
          <a:xfrm>
            <a:off x="802386" y="484632"/>
            <a:ext cx="7543800" cy="1609344"/>
          </a:xfrm>
          <a:prstGeom prst="rect">
            <a:avLst/>
          </a:prstGeom>
        </p:spPr>
        <p:txBody>
          <a:bodyPr spcFirstLastPara="1" vert="horz" lIns="91440" tIns="45720" rIns="91440" bIns="45720" rtlCol="0" anchor="ctr" anchorCtr="0">
            <a:normAutofit/>
          </a:bodyPr>
          <a:lstStyle/>
          <a:p>
            <a:pPr>
              <a:spcBef>
                <a:spcPct val="0"/>
              </a:spcBef>
            </a:pPr>
            <a:r>
              <a:rPr lang="en-US" sz="5400"/>
              <a:t>What are the risk</a:t>
            </a:r>
          </a:p>
        </p:txBody>
      </p:sp>
      <p:sp>
        <p:nvSpPr>
          <p:cNvPr id="96" name="Rectangle 95">
            <a:extLst>
              <a:ext uri="{FF2B5EF4-FFF2-40B4-BE49-F238E27FC236}">
                <a16:creationId xmlns:a16="http://schemas.microsoft.com/office/drawing/2014/main" xmlns="" id="{3FD711E9-7F79-40A9-8D9E-4AE293C154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0100" y="2013293"/>
            <a:ext cx="7543800" cy="80683"/>
          </a:xfrm>
          <a:prstGeom prst="rect">
            <a:avLst/>
          </a:prstGeom>
          <a:blipFill dpi="0" rotWithShape="1">
            <a:blip r:embed="rId7">
              <a:alphaModFix amt="85000"/>
              <a:lum bright="70000" contrast="-70000"/>
              <a:extLst>
                <a:ext uri="{BEBA8EAE-BF5A-486C-A8C5-ECC9F3942E4B}">
                  <a14:imgProps xmlns:a14="http://schemas.microsoft.com/office/drawing/2010/main">
                    <a14:imgLayer r:embed="rId8">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7" name="Google Shape;85;p18">
            <a:extLst>
              <a:ext uri="{FF2B5EF4-FFF2-40B4-BE49-F238E27FC236}">
                <a16:creationId xmlns:a16="http://schemas.microsoft.com/office/drawing/2014/main" xmlns="" id="{C9533D5C-7FDC-4082-B253-B552EFCDD847}"/>
              </a:ext>
            </a:extLst>
          </p:cNvPr>
          <p:cNvGraphicFramePr/>
          <p:nvPr>
            <p:extLst>
              <p:ext uri="{D42A27DB-BD31-4B8C-83A1-F6EECF244321}">
                <p14:modId xmlns:p14="http://schemas.microsoft.com/office/powerpoint/2010/main" val="656375884"/>
              </p:ext>
            </p:extLst>
          </p:nvPr>
        </p:nvGraphicFramePr>
        <p:xfrm>
          <a:off x="802481" y="2385390"/>
          <a:ext cx="7543800" cy="361784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Audio 2">
            <a:hlinkClick r:id="" action="ppaction://media"/>
            <a:extLst>
              <a:ext uri="{FF2B5EF4-FFF2-40B4-BE49-F238E27FC236}">
                <a16:creationId xmlns:a16="http://schemas.microsoft.com/office/drawing/2014/main" xmlns="" id="{C254C5F6-D244-46D6-84DB-D304626E170F}"/>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788400" y="65024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880"/>
    </mc:Choice>
    <mc:Fallback xmlns="">
      <p:transition spd="slow" advTm="17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
        <p:cNvGrpSpPr/>
        <p:nvPr/>
      </p:nvGrpSpPr>
      <p:grpSpPr>
        <a:xfrm>
          <a:off x="0" y="0"/>
          <a:ext cx="0" cy="0"/>
          <a:chOff x="0" y="0"/>
          <a:chExt cx="0" cy="0"/>
        </a:xfrm>
      </p:grpSpPr>
      <p:grpSp>
        <p:nvGrpSpPr>
          <p:cNvPr id="105" name="Group 104">
            <a:extLst>
              <a:ext uri="{FF2B5EF4-FFF2-40B4-BE49-F238E27FC236}">
                <a16:creationId xmlns:a16="http://schemas.microsoft.com/office/drawing/2014/main" xmlns="" id="{F85E0883-9001-4D4E-9C91-E8D165DAF9C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551293" y="6229681"/>
            <a:ext cx="342900" cy="457200"/>
            <a:chOff x="11361456" y="6195813"/>
            <a:chExt cx="548640" cy="548640"/>
          </a:xfrm>
        </p:grpSpPr>
        <p:sp>
          <p:nvSpPr>
            <p:cNvPr id="106" name="Oval 105">
              <a:extLst>
                <a:ext uri="{FF2B5EF4-FFF2-40B4-BE49-F238E27FC236}">
                  <a16:creationId xmlns:a16="http://schemas.microsoft.com/office/drawing/2014/main" xmlns="" id="{94AEEF45-F5C8-4322-9C98-33BB7A5A29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7" name="Oval 106">
              <a:extLst>
                <a:ext uri="{FF2B5EF4-FFF2-40B4-BE49-F238E27FC236}">
                  <a16:creationId xmlns:a16="http://schemas.microsoft.com/office/drawing/2014/main" xmlns="" id="{185E4386-A445-455A-91C4-16DE5DA9FC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90" name="Google Shape;90;p19"/>
          <p:cNvSpPr txBox="1">
            <a:spLocks noGrp="1"/>
          </p:cNvSpPr>
          <p:nvPr>
            <p:ph type="title"/>
          </p:nvPr>
        </p:nvSpPr>
        <p:spPr>
          <a:xfrm>
            <a:off x="802386" y="484632"/>
            <a:ext cx="7543800" cy="1609344"/>
          </a:xfrm>
          <a:prstGeom prst="rect">
            <a:avLst/>
          </a:prstGeom>
        </p:spPr>
        <p:txBody>
          <a:bodyPr spcFirstLastPara="1" vert="horz" lIns="91440" tIns="45720" rIns="91440" bIns="45720" rtlCol="0" anchor="ctr" anchorCtr="0">
            <a:normAutofit/>
          </a:bodyPr>
          <a:lstStyle/>
          <a:p>
            <a:pPr>
              <a:spcBef>
                <a:spcPct val="0"/>
              </a:spcBef>
            </a:pPr>
            <a:r>
              <a:rPr lang="en-US" sz="5400"/>
              <a:t>How much will it Cost</a:t>
            </a:r>
          </a:p>
        </p:txBody>
      </p:sp>
      <p:sp>
        <p:nvSpPr>
          <p:cNvPr id="109" name="Rectangle 108">
            <a:extLst>
              <a:ext uri="{FF2B5EF4-FFF2-40B4-BE49-F238E27FC236}">
                <a16:creationId xmlns:a16="http://schemas.microsoft.com/office/drawing/2014/main" xmlns="" id="{3FD711E9-7F79-40A9-8D9E-4AE293C154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0100" y="2013293"/>
            <a:ext cx="7543800" cy="80683"/>
          </a:xfrm>
          <a:prstGeom prst="rect">
            <a:avLst/>
          </a:prstGeom>
          <a:blipFill dpi="0" rotWithShape="1">
            <a:blip r:embed="rId7">
              <a:alphaModFix amt="85000"/>
              <a:lum bright="70000" contrast="-70000"/>
              <a:extLst>
                <a:ext uri="{BEBA8EAE-BF5A-486C-A8C5-ECC9F3942E4B}">
                  <a14:imgProps xmlns:a14="http://schemas.microsoft.com/office/drawing/2010/main">
                    <a14:imgLayer r:embed="rId8">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6" name="Google Shape;91;p19">
            <a:extLst>
              <a:ext uri="{FF2B5EF4-FFF2-40B4-BE49-F238E27FC236}">
                <a16:creationId xmlns:a16="http://schemas.microsoft.com/office/drawing/2014/main" xmlns="" id="{E8013258-A4B5-445D-B1B9-325355463263}"/>
              </a:ext>
            </a:extLst>
          </p:cNvPr>
          <p:cNvGraphicFramePr/>
          <p:nvPr>
            <p:extLst>
              <p:ext uri="{D42A27DB-BD31-4B8C-83A1-F6EECF244321}">
                <p14:modId xmlns:p14="http://schemas.microsoft.com/office/powerpoint/2010/main" val="3977862886"/>
              </p:ext>
            </p:extLst>
          </p:nvPr>
        </p:nvGraphicFramePr>
        <p:xfrm>
          <a:off x="883761" y="2385390"/>
          <a:ext cx="7724300" cy="361784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Audio 2">
            <a:hlinkClick r:id="" action="ppaction://media"/>
            <a:extLst>
              <a:ext uri="{FF2B5EF4-FFF2-40B4-BE49-F238E27FC236}">
                <a16:creationId xmlns:a16="http://schemas.microsoft.com/office/drawing/2014/main" xmlns="" id="{41399EE6-3AE1-478E-86B5-20940C5FE23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788400" y="65024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388"/>
    </mc:Choice>
    <mc:Fallback xmlns="">
      <p:transition spd="slow" advTm="19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5"/>
        <p:cNvGrpSpPr/>
        <p:nvPr/>
      </p:nvGrpSpPr>
      <p:grpSpPr>
        <a:xfrm>
          <a:off x="0" y="0"/>
          <a:ext cx="0" cy="0"/>
          <a:chOff x="0" y="0"/>
          <a:chExt cx="0" cy="0"/>
        </a:xfrm>
      </p:grpSpPr>
      <p:pic>
        <p:nvPicPr>
          <p:cNvPr id="101" name="Graphic 100" descr="Presentation with Checklist">
            <a:extLst>
              <a:ext uri="{FF2B5EF4-FFF2-40B4-BE49-F238E27FC236}">
                <a16:creationId xmlns:a16="http://schemas.microsoft.com/office/drawing/2014/main" xmlns="" id="{36545CA1-5186-4986-B8A3-8C3C1726CD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305443" y="322035"/>
            <a:ext cx="3579876" cy="3579876"/>
          </a:xfrm>
          <a:prstGeom prst="rect">
            <a:avLst/>
          </a:prstGeom>
        </p:spPr>
      </p:pic>
      <p:grpSp>
        <p:nvGrpSpPr>
          <p:cNvPr id="104" name="Group 103">
            <a:extLst>
              <a:ext uri="{FF2B5EF4-FFF2-40B4-BE49-F238E27FC236}">
                <a16:creationId xmlns:a16="http://schemas.microsoft.com/office/drawing/2014/main" xmlns="" id="{EC78E3E1-BBBA-4058-AAEB-714F04B025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551293" y="6229681"/>
            <a:ext cx="342900" cy="457200"/>
            <a:chOff x="11361456" y="6195813"/>
            <a:chExt cx="548640" cy="548640"/>
          </a:xfrm>
        </p:grpSpPr>
        <p:sp>
          <p:nvSpPr>
            <p:cNvPr id="105" name="Oval 104">
              <a:extLst>
                <a:ext uri="{FF2B5EF4-FFF2-40B4-BE49-F238E27FC236}">
                  <a16:creationId xmlns:a16="http://schemas.microsoft.com/office/drawing/2014/main" xmlns="" id="{86860FA5-CE2B-4019-8FD1-031D7D84E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6" name="Oval 105">
              <a:extLst>
                <a:ext uri="{FF2B5EF4-FFF2-40B4-BE49-F238E27FC236}">
                  <a16:creationId xmlns:a16="http://schemas.microsoft.com/office/drawing/2014/main" xmlns="" id="{392DF474-2C37-4DC7-B889-E88EAADEA6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6" name="Google Shape;96;p20"/>
          <p:cNvSpPr txBox="1">
            <a:spLocks noGrp="1"/>
          </p:cNvSpPr>
          <p:nvPr>
            <p:ph type="title"/>
          </p:nvPr>
        </p:nvSpPr>
        <p:spPr>
          <a:xfrm>
            <a:off x="311700" y="360345"/>
            <a:ext cx="8034486" cy="1095593"/>
          </a:xfrm>
          <a:prstGeom prst="rect">
            <a:avLst/>
          </a:prstGeom>
        </p:spPr>
        <p:txBody>
          <a:bodyPr spcFirstLastPara="1" vert="horz" lIns="91440" tIns="45720" rIns="91440" bIns="45720" rtlCol="0" anchor="ctr" anchorCtr="0">
            <a:normAutofit/>
          </a:bodyPr>
          <a:lstStyle/>
          <a:p>
            <a:pPr>
              <a:spcBef>
                <a:spcPct val="0"/>
              </a:spcBef>
            </a:pPr>
            <a:r>
              <a:rPr lang="en-US" dirty="0"/>
              <a:t>How long will it take</a:t>
            </a:r>
          </a:p>
        </p:txBody>
      </p:sp>
      <p:sp>
        <p:nvSpPr>
          <p:cNvPr id="97" name="Google Shape;97;p20"/>
          <p:cNvSpPr txBox="1">
            <a:spLocks noGrp="1"/>
          </p:cNvSpPr>
          <p:nvPr>
            <p:ph type="body" idx="1"/>
          </p:nvPr>
        </p:nvSpPr>
        <p:spPr>
          <a:xfrm>
            <a:off x="187412" y="1438180"/>
            <a:ext cx="6257776" cy="941035"/>
          </a:xfrm>
          <a:prstGeom prst="rect">
            <a:avLst/>
          </a:prstGeom>
        </p:spPr>
        <p:txBody>
          <a:bodyPr spcFirstLastPara="1" vert="horz" lIns="91440" tIns="45720" rIns="91440" bIns="45720" rtlCol="0" anchorCtr="0">
            <a:normAutofit/>
          </a:bodyPr>
          <a:lstStyle/>
          <a:p>
            <a:pPr marL="617220">
              <a:spcAft>
                <a:spcPts val="600"/>
              </a:spcAft>
              <a:buSzPct val="85000"/>
            </a:pPr>
            <a:r>
              <a:rPr lang="en-US" dirty="0"/>
              <a:t>A multi-year project;</a:t>
            </a:r>
          </a:p>
          <a:p>
            <a:pPr marL="617220">
              <a:spcAft>
                <a:spcPts val="600"/>
              </a:spcAft>
              <a:buSzPct val="85000"/>
            </a:pPr>
            <a:r>
              <a:rPr lang="en-US" dirty="0"/>
              <a:t>Progressive and cumulative.</a:t>
            </a:r>
          </a:p>
        </p:txBody>
      </p:sp>
      <p:sp>
        <p:nvSpPr>
          <p:cNvPr id="4" name="Google Shape;102;p21">
            <a:extLst>
              <a:ext uri="{FF2B5EF4-FFF2-40B4-BE49-F238E27FC236}">
                <a16:creationId xmlns:a16="http://schemas.microsoft.com/office/drawing/2014/main" xmlns="" id="{034C437E-623E-4DDB-8483-10B24A37B02B}"/>
              </a:ext>
            </a:extLst>
          </p:cNvPr>
          <p:cNvSpPr txBox="1">
            <a:spLocks/>
          </p:cNvSpPr>
          <p:nvPr/>
        </p:nvSpPr>
        <p:spPr>
          <a:xfrm>
            <a:off x="311700" y="2259780"/>
            <a:ext cx="8520600" cy="654185"/>
          </a:xfrm>
          <a:prstGeom prst="rect">
            <a:avLst/>
          </a:prstGeom>
        </p:spPr>
        <p:txBody>
          <a:bodyPr spcFirstLastPara="1" vert="horz" wrap="square" lIns="91425" tIns="91425" rIns="91425" bIns="91425" rtlCol="0" anchor="t" anchorCtr="0">
            <a:noAutofit/>
          </a:bodyPr>
          <a:lstStyle>
            <a:lvl1pPr lvl="0" algn="l" defTabSz="914400" rtl="0" eaLnBrk="1" latinLnBrk="0" hangingPunct="1">
              <a:lnSpc>
                <a:spcPct val="90000"/>
              </a:lnSpc>
              <a:spcBef>
                <a:spcPts val="0"/>
              </a:spcBef>
              <a:spcAft>
                <a:spcPts val="0"/>
              </a:spcAft>
              <a:buSzPts val="2800"/>
              <a:buNone/>
              <a:defRPr sz="4200" b="0" kern="1200" cap="all" baseline="0">
                <a:blipFill>
                  <a:blip r:embed="rId9">
                    <a:extLst>
                      <a:ext uri="{28A0092B-C50C-407E-A947-70E740481C1C}">
                        <a14:useLocalDpi xmlns:a14="http://schemas.microsoft.com/office/drawing/2010/main" val="0"/>
                      </a:ext>
                    </a:extLst>
                  </a:blip>
                  <a:tile tx="6350" ty="-127000" sx="65000" sy="64000" flip="none" algn="tl"/>
                </a:blip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spcAft>
                <a:spcPts val="600"/>
              </a:spcAft>
            </a:pPr>
            <a:r>
              <a:rPr lang="en-US" dirty="0"/>
              <a:t>Milestones and assessments</a:t>
            </a:r>
          </a:p>
        </p:txBody>
      </p:sp>
      <p:sp>
        <p:nvSpPr>
          <p:cNvPr id="5" name="Google Shape;103;p21">
            <a:extLst>
              <a:ext uri="{FF2B5EF4-FFF2-40B4-BE49-F238E27FC236}">
                <a16:creationId xmlns:a16="http://schemas.microsoft.com/office/drawing/2014/main" xmlns="" id="{5EB4F69D-E7F5-46CF-B778-F7A76CD1EF4A}"/>
              </a:ext>
            </a:extLst>
          </p:cNvPr>
          <p:cNvSpPr txBox="1">
            <a:spLocks/>
          </p:cNvSpPr>
          <p:nvPr/>
        </p:nvSpPr>
        <p:spPr>
          <a:xfrm>
            <a:off x="311700" y="2913966"/>
            <a:ext cx="8520600" cy="3579876"/>
          </a:xfrm>
          <a:prstGeom prst="rect">
            <a:avLst/>
          </a:prstGeom>
        </p:spPr>
        <p:txBody>
          <a:bodyPr spcFirstLastPara="1" vert="horz" wrap="square" lIns="91425" tIns="91425" rIns="91425" bIns="91425" rtlCol="0" anchor="t" anchorCtr="0">
            <a:noAutofit/>
          </a:bodyPr>
          <a:lstStyle>
            <a:lvl1pPr marL="457200" lvl="0" indent="-342900" algn="l" defTabSz="914400" rtl="0" eaLnBrk="1" latinLnBrk="0" hangingPunct="1">
              <a:lnSpc>
                <a:spcPct val="90000"/>
              </a:lnSpc>
              <a:spcBef>
                <a:spcPts val="0"/>
              </a:spcBef>
              <a:spcAft>
                <a:spcPts val="0"/>
              </a:spcAft>
              <a:buClr>
                <a:schemeClr val="accent1">
                  <a:lumMod val="75000"/>
                </a:schemeClr>
              </a:buClr>
              <a:buSzPts val="1800"/>
              <a:buFont typeface="Wingdings" pitchFamily="2" charset="2"/>
              <a:buChar char="●"/>
              <a:defRPr sz="2000" kern="1200">
                <a:solidFill>
                  <a:schemeClr val="tx1"/>
                </a:solidFill>
                <a:latin typeface="+mn-lt"/>
                <a:ea typeface="+mn-ea"/>
                <a:cs typeface="+mn-cs"/>
              </a:defRPr>
            </a:lvl1pPr>
            <a:lvl2pPr marL="914400" lvl="1"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800" kern="1200">
                <a:solidFill>
                  <a:schemeClr val="tx1"/>
                </a:solidFill>
                <a:latin typeface="+mn-lt"/>
                <a:ea typeface="+mn-ea"/>
                <a:cs typeface="+mn-cs"/>
              </a:defRPr>
            </a:lvl2pPr>
            <a:lvl3pPr marL="1371600" lvl="2"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3pPr>
            <a:lvl4pPr marL="1828800" lvl="3"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4pPr>
            <a:lvl5pPr marL="2286000" lvl="4"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5pPr>
            <a:lvl6pPr marL="2743200" lvl="5"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6pPr>
            <a:lvl7pPr marL="3200400" lvl="6"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7pPr>
            <a:lvl8pPr marL="3657600" lvl="7" indent="-317500" algn="l" defTabSz="914400" rtl="0" eaLnBrk="1" latinLnBrk="0" hangingPunct="1">
              <a:lnSpc>
                <a:spcPct val="90000"/>
              </a:lnSpc>
              <a:spcBef>
                <a:spcPts val="1600"/>
              </a:spcBef>
              <a:spcAft>
                <a:spcPts val="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8pPr>
            <a:lvl9pPr marL="4114800" lvl="8" indent="-317500" algn="l" defTabSz="914400" rtl="0" eaLnBrk="1" latinLnBrk="0" hangingPunct="1">
              <a:lnSpc>
                <a:spcPct val="90000"/>
              </a:lnSpc>
              <a:spcBef>
                <a:spcPts val="1600"/>
              </a:spcBef>
              <a:spcAft>
                <a:spcPts val="1600"/>
              </a:spcAft>
              <a:buClr>
                <a:schemeClr val="accent1">
                  <a:lumMod val="75000"/>
                </a:schemeClr>
              </a:buClr>
              <a:buSzPts val="1400"/>
              <a:buFont typeface="Wingdings" pitchFamily="2" charset="2"/>
              <a:buChar char="■"/>
              <a:defRPr sz="1600" kern="1200">
                <a:solidFill>
                  <a:schemeClr val="tx1"/>
                </a:solidFill>
                <a:latin typeface="+mn-lt"/>
                <a:ea typeface="+mn-ea"/>
                <a:cs typeface="+mn-cs"/>
              </a:defRPr>
            </a:lvl9pPr>
          </a:lstStyle>
          <a:p>
            <a:pPr>
              <a:spcAft>
                <a:spcPts val="600"/>
              </a:spcAft>
            </a:pPr>
            <a:r>
              <a:rPr lang="en-US" dirty="0"/>
              <a:t>Milestones:</a:t>
            </a:r>
          </a:p>
          <a:p>
            <a:pPr marL="939800" lvl="1" indent="-342900">
              <a:spcBef>
                <a:spcPts val="0"/>
              </a:spcBef>
              <a:spcAft>
                <a:spcPts val="600"/>
              </a:spcAft>
              <a:buFont typeface="+mj-lt"/>
              <a:buAutoNum type="arabicPeriod"/>
            </a:pPr>
            <a:r>
              <a:rPr lang="en-US" dirty="0"/>
              <a:t>A simple GUI and the 1</a:t>
            </a:r>
            <a:r>
              <a:rPr lang="en-US" baseline="30000" dirty="0"/>
              <a:t>st</a:t>
            </a:r>
            <a:r>
              <a:rPr lang="en-US" dirty="0"/>
              <a:t> EM virtual experiment;</a:t>
            </a:r>
          </a:p>
          <a:p>
            <a:pPr marL="939800" lvl="1" indent="-342900">
              <a:spcBef>
                <a:spcPts val="0"/>
              </a:spcBef>
              <a:spcAft>
                <a:spcPts val="600"/>
              </a:spcAft>
              <a:buFont typeface="+mj-lt"/>
              <a:buAutoNum type="arabicPeriod"/>
            </a:pPr>
            <a:r>
              <a:rPr lang="en-US" dirty="0"/>
              <a:t>Experiments that cover the undergraduate EM course;</a:t>
            </a:r>
          </a:p>
          <a:p>
            <a:pPr marL="939800" lvl="1" indent="-342900">
              <a:spcBef>
                <a:spcPts val="0"/>
              </a:spcBef>
              <a:spcAft>
                <a:spcPts val="600"/>
              </a:spcAft>
              <a:buFont typeface="+mj-lt"/>
              <a:buAutoNum type="arabicPeriod"/>
            </a:pPr>
            <a:r>
              <a:rPr lang="en-US" dirty="0"/>
              <a:t>Enhanced visualization capabilities;</a:t>
            </a:r>
          </a:p>
          <a:p>
            <a:pPr marL="939800" lvl="1" indent="-342900">
              <a:spcBef>
                <a:spcPts val="0"/>
              </a:spcBef>
              <a:spcAft>
                <a:spcPts val="600"/>
              </a:spcAft>
              <a:buFont typeface="+mj-lt"/>
              <a:buAutoNum type="arabicPeriod"/>
            </a:pPr>
            <a:r>
              <a:rPr lang="en-US" dirty="0"/>
              <a:t>More advanced numerical methods in EM simulations;</a:t>
            </a:r>
          </a:p>
          <a:p>
            <a:pPr marL="939800" lvl="1" indent="-342900">
              <a:spcBef>
                <a:spcPts val="0"/>
              </a:spcBef>
              <a:spcAft>
                <a:spcPts val="600"/>
              </a:spcAft>
              <a:buFont typeface="+mj-lt"/>
              <a:buAutoNum type="arabicPeriod"/>
            </a:pPr>
            <a:r>
              <a:rPr lang="en-US" dirty="0"/>
              <a:t>Online tool access;</a:t>
            </a:r>
          </a:p>
          <a:p>
            <a:pPr>
              <a:spcAft>
                <a:spcPts val="600"/>
              </a:spcAft>
            </a:pPr>
            <a:r>
              <a:rPr lang="en-US" dirty="0"/>
              <a:t>Assessments </a:t>
            </a:r>
          </a:p>
          <a:p>
            <a:pPr marL="939800" lvl="1" indent="-342900">
              <a:spcBef>
                <a:spcPts val="0"/>
              </a:spcBef>
              <a:spcAft>
                <a:spcPts val="600"/>
              </a:spcAft>
              <a:buFont typeface="+mj-lt"/>
              <a:buAutoNum type="arabicPeriod"/>
            </a:pPr>
            <a:r>
              <a:rPr lang="en-US" dirty="0"/>
              <a:t>Benchmark with theoretical results and commercial tools;</a:t>
            </a:r>
          </a:p>
          <a:p>
            <a:pPr marL="939800" lvl="1" indent="-342900">
              <a:spcBef>
                <a:spcPts val="0"/>
              </a:spcBef>
              <a:spcAft>
                <a:spcPts val="600"/>
              </a:spcAft>
              <a:buFont typeface="+mj-lt"/>
              <a:buAutoNum type="arabicPeriod"/>
            </a:pPr>
            <a:r>
              <a:rPr lang="en-US" dirty="0"/>
              <a:t>Release to the students in EM class for feedback;</a:t>
            </a:r>
          </a:p>
          <a:p>
            <a:pPr marL="939800" lvl="1" indent="-342900">
              <a:spcBef>
                <a:spcPts val="0"/>
              </a:spcBef>
              <a:spcAft>
                <a:spcPts val="600"/>
              </a:spcAft>
              <a:buFont typeface="+mj-lt"/>
              <a:buAutoNum type="arabicPeriod"/>
            </a:pPr>
            <a:r>
              <a:rPr lang="en-US" dirty="0"/>
              <a:t>Post online for broader access and evaluation.</a:t>
            </a:r>
          </a:p>
        </p:txBody>
      </p:sp>
      <p:pic>
        <p:nvPicPr>
          <p:cNvPr id="3" name="Audio 2">
            <a:hlinkClick r:id="" action="ppaction://media"/>
            <a:extLst>
              <a:ext uri="{FF2B5EF4-FFF2-40B4-BE49-F238E27FC236}">
                <a16:creationId xmlns:a16="http://schemas.microsoft.com/office/drawing/2014/main" xmlns="" id="{532631D3-9F60-4FB7-8770-D09BEDF3B4D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88400" y="6502400"/>
            <a:ext cx="203200" cy="20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550"/>
    </mc:Choice>
    <mc:Fallback xmlns="">
      <p:transition spd="slow" advTm="24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463858" y="307072"/>
            <a:ext cx="7772400" cy="944673"/>
          </a:xfrm>
        </p:spPr>
        <p:txBody>
          <a:bodyPr/>
          <a:lstStyle/>
          <a:p>
            <a:r>
              <a:rPr lang="en-US" dirty="0"/>
              <a:t>Current Project Progress</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5359079" y="2146735"/>
            <a:ext cx="3546378" cy="4522118"/>
          </a:xfrm>
        </p:spPr>
        <p:txBody>
          <a:bodyPr>
            <a:normAutofit/>
          </a:bodyPr>
          <a:lstStyle/>
          <a:p>
            <a:pPr marL="0" indent="0">
              <a:buNone/>
            </a:pPr>
            <a:r>
              <a:rPr lang="en-US" b="1" dirty="0"/>
              <a:t>Goals</a:t>
            </a:r>
          </a:p>
          <a:p>
            <a:r>
              <a:rPr lang="en-US" dirty="0"/>
              <a:t>Design and implementation of the graphical user interface (GUI);</a:t>
            </a:r>
          </a:p>
          <a:p>
            <a:r>
              <a:rPr lang="en-US" dirty="0"/>
              <a:t>The GUI should be simple, user friendly, and allow users to set up virtual experiments and visualize the results in 1-D, 2-D, and 3-D.</a:t>
            </a:r>
          </a:p>
        </p:txBody>
      </p:sp>
      <p:sp>
        <p:nvSpPr>
          <p:cNvPr id="4" name="Rectangle 3">
            <a:extLst>
              <a:ext uri="{FF2B5EF4-FFF2-40B4-BE49-F238E27FC236}">
                <a16:creationId xmlns:a16="http://schemas.microsoft.com/office/drawing/2014/main" xmlns="" id="{6B794C6B-AF11-4333-B93E-42725C75A2AB}"/>
              </a:ext>
            </a:extLst>
          </p:cNvPr>
          <p:cNvSpPr/>
          <p:nvPr/>
        </p:nvSpPr>
        <p:spPr>
          <a:xfrm>
            <a:off x="581624" y="1374190"/>
            <a:ext cx="7451203" cy="461665"/>
          </a:xfrm>
          <a:prstGeom prst="rect">
            <a:avLst/>
          </a:prstGeom>
        </p:spPr>
        <p:txBody>
          <a:bodyPr wrap="square">
            <a:spAutoFit/>
          </a:bodyPr>
          <a:lstStyle/>
          <a:p>
            <a:pPr marL="457200" indent="-457200">
              <a:buFont typeface="+mj-lt"/>
              <a:buAutoNum type="arabicPeriod"/>
            </a:pPr>
            <a:r>
              <a:rPr lang="en-US" sz="2400" cap="all" dirty="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rPr>
              <a:t>GUI Development: by Javid</a:t>
            </a:r>
          </a:p>
        </p:txBody>
      </p:sp>
      <p:pic>
        <p:nvPicPr>
          <p:cNvPr id="6" name="Content Placeholder 4">
            <a:extLst>
              <a:ext uri="{FF2B5EF4-FFF2-40B4-BE49-F238E27FC236}">
                <a16:creationId xmlns:a16="http://schemas.microsoft.com/office/drawing/2014/main" xmlns="" id="{894ACE31-A704-4D52-8B19-BFB407F95533}"/>
              </a:ext>
            </a:extLst>
          </p:cNvPr>
          <p:cNvPicPr>
            <a:picLocks noChangeAspect="1"/>
          </p:cNvPicPr>
          <p:nvPr/>
        </p:nvPicPr>
        <p:blipFill rotWithShape="1">
          <a:blip r:embed="rId6"/>
          <a:srcRect l="456" t="959" r="650" b="1159"/>
          <a:stretch/>
        </p:blipFill>
        <p:spPr>
          <a:xfrm>
            <a:off x="238543" y="2146735"/>
            <a:ext cx="4903142" cy="3917552"/>
          </a:xfrm>
          <a:prstGeom prst="rect">
            <a:avLst/>
          </a:prstGeom>
        </p:spPr>
      </p:pic>
      <p:pic>
        <p:nvPicPr>
          <p:cNvPr id="7" name="Audio 6">
            <a:hlinkClick r:id="" action="ppaction://media"/>
            <a:extLst>
              <a:ext uri="{FF2B5EF4-FFF2-40B4-BE49-F238E27FC236}">
                <a16:creationId xmlns:a16="http://schemas.microsoft.com/office/drawing/2014/main" xmlns="" id="{C9458060-B363-4BC4-84B2-DC55531CF4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3126541114"/>
      </p:ext>
    </p:extLst>
  </p:cSld>
  <p:clrMapOvr>
    <a:masterClrMapping/>
  </p:clrMapOvr>
  <mc:AlternateContent xmlns:mc="http://schemas.openxmlformats.org/markup-compatibility/2006" xmlns:p14="http://schemas.microsoft.com/office/powerpoint/2010/main">
    <mc:Choice Requires="p14">
      <p:transition spd="slow" p14:dur="2000" advTm="15628"/>
    </mc:Choice>
    <mc:Fallback xmlns="">
      <p:transition spd="slow" advTm="15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8;p15">
            <a:extLst>
              <a:ext uri="{FF2B5EF4-FFF2-40B4-BE49-F238E27FC236}">
                <a16:creationId xmlns:a16="http://schemas.microsoft.com/office/drawing/2014/main" xmlns="" id="{11487C82-11DC-40AC-8AE0-E706D1BAD62C}"/>
              </a:ext>
            </a:extLst>
          </p:cNvPr>
          <p:cNvPicPr preferRelativeResize="0"/>
          <p:nvPr/>
        </p:nvPicPr>
        <p:blipFill>
          <a:blip r:embed="rId5">
            <a:alphaModFix/>
          </a:blip>
          <a:stretch>
            <a:fillRect/>
          </a:stretch>
        </p:blipFill>
        <p:spPr>
          <a:xfrm>
            <a:off x="5120800" y="3867571"/>
            <a:ext cx="3534174" cy="2102902"/>
          </a:xfrm>
          <a:prstGeom prst="rect">
            <a:avLst/>
          </a:prstGeom>
          <a:noFill/>
          <a:ln>
            <a:noFill/>
          </a:ln>
        </p:spPr>
      </p:pic>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463858" y="307072"/>
            <a:ext cx="7772400" cy="944673"/>
          </a:xfrm>
        </p:spPr>
        <p:txBody>
          <a:bodyPr/>
          <a:lstStyle/>
          <a:p>
            <a:r>
              <a:rPr lang="en-US" dirty="0"/>
              <a:t>Current Project Progress</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581624" y="1995916"/>
            <a:ext cx="4407065" cy="4451183"/>
          </a:xfrm>
        </p:spPr>
        <p:txBody>
          <a:bodyPr>
            <a:normAutofit/>
          </a:bodyPr>
          <a:lstStyle/>
          <a:p>
            <a:pPr marL="0" indent="0">
              <a:buNone/>
            </a:pPr>
            <a:r>
              <a:rPr lang="en-US" b="1" dirty="0"/>
              <a:t>Goals</a:t>
            </a:r>
          </a:p>
          <a:p>
            <a:r>
              <a:rPr lang="en-US" dirty="0"/>
              <a:t>Develop codes </a:t>
            </a:r>
            <a:r>
              <a:rPr lang="en" dirty="0"/>
              <a:t>to provide the GUI with information to </a:t>
            </a:r>
            <a:r>
              <a:rPr lang="en-US" dirty="0"/>
              <a:t>set up the virtual experiment</a:t>
            </a:r>
            <a:r>
              <a:rPr lang="en" dirty="0"/>
              <a:t> and </a:t>
            </a:r>
            <a:r>
              <a:rPr lang="en-US" dirty="0"/>
              <a:t>specify</a:t>
            </a:r>
            <a:r>
              <a:rPr lang="en" dirty="0"/>
              <a:t> how </a:t>
            </a:r>
            <a:r>
              <a:rPr lang="en-US" dirty="0"/>
              <a:t>the results be displayed </a:t>
            </a:r>
            <a:r>
              <a:rPr lang="en" dirty="0"/>
              <a:t>in 1-</a:t>
            </a:r>
            <a:r>
              <a:rPr lang="en-US" dirty="0"/>
              <a:t>D, 2-D, </a:t>
            </a:r>
            <a:r>
              <a:rPr lang="en" dirty="0"/>
              <a:t>and/</a:t>
            </a:r>
            <a:r>
              <a:rPr lang="en-US" dirty="0"/>
              <a:t>or</a:t>
            </a:r>
            <a:r>
              <a:rPr lang="en" dirty="0"/>
              <a:t> 3-</a:t>
            </a:r>
            <a:r>
              <a:rPr lang="en-US" dirty="0"/>
              <a:t>D;</a:t>
            </a:r>
            <a:endParaRPr lang="en" dirty="0"/>
          </a:p>
          <a:p>
            <a:r>
              <a:rPr lang="en-US" dirty="0"/>
              <a:t>Implement a function to </a:t>
            </a:r>
            <a:r>
              <a:rPr lang="en" dirty="0"/>
              <a:t>save the </a:t>
            </a:r>
            <a:r>
              <a:rPr lang="en-US" dirty="0"/>
              <a:t>experimental settings </a:t>
            </a:r>
            <a:r>
              <a:rPr lang="en" dirty="0"/>
              <a:t>into a text </a:t>
            </a:r>
            <a:r>
              <a:rPr lang="en-US" dirty="0"/>
              <a:t>file</a:t>
            </a:r>
            <a:r>
              <a:rPr lang="en" dirty="0"/>
              <a:t> for other section</a:t>
            </a:r>
            <a:r>
              <a:rPr lang="en-US" dirty="0"/>
              <a:t>s or users</a:t>
            </a:r>
            <a:r>
              <a:rPr lang="en" dirty="0"/>
              <a:t> to access.</a:t>
            </a:r>
            <a:endParaRPr lang="en-US" dirty="0"/>
          </a:p>
        </p:txBody>
      </p:sp>
      <p:sp>
        <p:nvSpPr>
          <p:cNvPr id="4" name="Rectangle 3">
            <a:extLst>
              <a:ext uri="{FF2B5EF4-FFF2-40B4-BE49-F238E27FC236}">
                <a16:creationId xmlns:a16="http://schemas.microsoft.com/office/drawing/2014/main" xmlns="" id="{6B794C6B-AF11-4333-B93E-42725C75A2AB}"/>
              </a:ext>
            </a:extLst>
          </p:cNvPr>
          <p:cNvSpPr/>
          <p:nvPr/>
        </p:nvSpPr>
        <p:spPr>
          <a:xfrm>
            <a:off x="581624" y="1374190"/>
            <a:ext cx="7451203" cy="461665"/>
          </a:xfrm>
          <a:prstGeom prst="rect">
            <a:avLst/>
          </a:prstGeom>
        </p:spPr>
        <p:txBody>
          <a:bodyPr wrap="square">
            <a:spAutoFit/>
          </a:bodyPr>
          <a:lstStyle/>
          <a:p>
            <a:pPr marL="457200" indent="-457200">
              <a:buFont typeface="+mj-lt"/>
              <a:buAutoNum type="arabicPeriod" startAt="2"/>
            </a:pPr>
            <a:r>
              <a:rPr lang="en-US" sz="2400"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Experimental Settings and Inputs: by Nana-</a:t>
            </a:r>
            <a:r>
              <a:rPr lang="en-US" sz="2400" cap="all" dirty="0" err="1">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Akua</a:t>
            </a:r>
            <a:endParaRPr lang="en-US" sz="2400"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Audio 5">
            <a:hlinkClick r:id="" action="ppaction://media"/>
            <a:extLst>
              <a:ext uri="{FF2B5EF4-FFF2-40B4-BE49-F238E27FC236}">
                <a16:creationId xmlns:a16="http://schemas.microsoft.com/office/drawing/2014/main" xmlns="" id="{BAE2E85B-6BD6-4CEE-B973-CDAB5473ED8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862448228"/>
      </p:ext>
    </p:extLst>
  </p:cSld>
  <p:clrMapOvr>
    <a:masterClrMapping/>
  </p:clrMapOvr>
  <mc:AlternateContent xmlns:mc="http://schemas.openxmlformats.org/markup-compatibility/2006" xmlns:p14="http://schemas.microsoft.com/office/powerpoint/2010/main">
    <mc:Choice Requires="p14">
      <p:transition spd="slow" p14:dur="2000" advTm="21010"/>
    </mc:Choice>
    <mc:Fallback xmlns="">
      <p:transition spd="slow" advTm="21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descr="A screenshot of a cell phone&#10;&#10;Description automatically generated">
            <a:extLst>
              <a:ext uri="{FF2B5EF4-FFF2-40B4-BE49-F238E27FC236}">
                <a16:creationId xmlns:a16="http://schemas.microsoft.com/office/drawing/2014/main" xmlns="" id="{9AA71087-7483-4285-A1B4-7BF65208866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042" r="1" b="1"/>
          <a:stretch/>
        </p:blipFill>
        <p:spPr>
          <a:xfrm>
            <a:off x="3483979" y="4335400"/>
            <a:ext cx="5320669" cy="2358440"/>
          </a:xfrm>
          <a:prstGeom prst="rect">
            <a:avLst/>
          </a:prstGeom>
        </p:spPr>
      </p:pic>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463858" y="307072"/>
            <a:ext cx="7772400" cy="944673"/>
          </a:xfrm>
        </p:spPr>
        <p:txBody>
          <a:bodyPr/>
          <a:lstStyle/>
          <a:p>
            <a:r>
              <a:rPr lang="en-US" dirty="0"/>
              <a:t>Current Project Progress</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486137" y="1994085"/>
            <a:ext cx="5891514" cy="4050792"/>
          </a:xfrm>
        </p:spPr>
        <p:txBody>
          <a:bodyPr/>
          <a:lstStyle/>
          <a:p>
            <a:pPr marL="0" indent="0">
              <a:buNone/>
            </a:pPr>
            <a:r>
              <a:rPr lang="en-US" b="1" dirty="0"/>
              <a:t>Goals</a:t>
            </a:r>
          </a:p>
          <a:p>
            <a:r>
              <a:rPr lang="en-US" dirty="0"/>
              <a:t>Write programs that performs the field calculation;</a:t>
            </a:r>
          </a:p>
          <a:p>
            <a:r>
              <a:rPr lang="en-US" dirty="0"/>
              <a:t>Develop codes to visualize the 1-D curve and 2-D colormap of the EM fields;</a:t>
            </a:r>
          </a:p>
          <a:p>
            <a:r>
              <a:rPr lang="en-US" dirty="0"/>
              <a:t>Design a unified window to show different figures for a more efficient display.</a:t>
            </a:r>
          </a:p>
        </p:txBody>
      </p:sp>
      <p:sp>
        <p:nvSpPr>
          <p:cNvPr id="4" name="Rectangle 3">
            <a:extLst>
              <a:ext uri="{FF2B5EF4-FFF2-40B4-BE49-F238E27FC236}">
                <a16:creationId xmlns:a16="http://schemas.microsoft.com/office/drawing/2014/main" xmlns="" id="{6B794C6B-AF11-4333-B93E-42725C75A2AB}"/>
              </a:ext>
            </a:extLst>
          </p:cNvPr>
          <p:cNvSpPr/>
          <p:nvPr/>
        </p:nvSpPr>
        <p:spPr>
          <a:xfrm>
            <a:off x="581624" y="1374190"/>
            <a:ext cx="7451203" cy="461665"/>
          </a:xfrm>
          <a:prstGeom prst="rect">
            <a:avLst/>
          </a:prstGeom>
        </p:spPr>
        <p:txBody>
          <a:bodyPr wrap="square">
            <a:spAutoFit/>
          </a:bodyPr>
          <a:lstStyle/>
          <a:p>
            <a:pPr marL="457200" indent="-457200">
              <a:buFont typeface="+mj-lt"/>
              <a:buAutoNum type="arabicPeriod" startAt="3"/>
            </a:pPr>
            <a:r>
              <a:rPr lang="en-US" sz="2400"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Visualization of EM fields in 1-D &amp; 2-D: by </a:t>
            </a:r>
            <a:r>
              <a:rPr lang="en-US" sz="2400" cap="all" dirty="0" err="1">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Olaide</a:t>
            </a:r>
            <a:r>
              <a:rPr lang="en-US" sz="2400"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 &amp; Oluwa</a:t>
            </a:r>
          </a:p>
        </p:txBody>
      </p:sp>
      <p:pic>
        <p:nvPicPr>
          <p:cNvPr id="6" name="Content Placeholder 3">
            <a:extLst>
              <a:ext uri="{FF2B5EF4-FFF2-40B4-BE49-F238E27FC236}">
                <a16:creationId xmlns:a16="http://schemas.microsoft.com/office/drawing/2014/main" xmlns="" id="{4B8BB296-CE4B-4B93-929C-BC3BB7CBCB62}"/>
              </a:ext>
            </a:extLst>
          </p:cNvPr>
          <p:cNvPicPr>
            <a:picLocks noChangeAspect="1"/>
          </p:cNvPicPr>
          <p:nvPr/>
        </p:nvPicPr>
        <p:blipFill rotWithShape="1">
          <a:blip r:embed="rId7"/>
          <a:srcRect l="12249" r="12827"/>
          <a:stretch/>
        </p:blipFill>
        <p:spPr>
          <a:xfrm>
            <a:off x="6377650" y="1889772"/>
            <a:ext cx="2542745" cy="2478433"/>
          </a:xfrm>
          <a:prstGeom prst="rect">
            <a:avLst/>
          </a:prstGeom>
        </p:spPr>
      </p:pic>
      <p:pic>
        <p:nvPicPr>
          <p:cNvPr id="8" name="Audio 7">
            <a:hlinkClick r:id="" action="ppaction://media"/>
            <a:extLst>
              <a:ext uri="{FF2B5EF4-FFF2-40B4-BE49-F238E27FC236}">
                <a16:creationId xmlns:a16="http://schemas.microsoft.com/office/drawing/2014/main" xmlns="" id="{7F47944B-B10B-4851-99E8-1675ACC25D0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579433093"/>
      </p:ext>
    </p:extLst>
  </p:cSld>
  <p:clrMapOvr>
    <a:masterClrMapping/>
  </p:clrMapOvr>
  <mc:AlternateContent xmlns:mc="http://schemas.openxmlformats.org/markup-compatibility/2006" xmlns:p14="http://schemas.microsoft.com/office/powerpoint/2010/main">
    <mc:Choice Requires="p14">
      <p:transition spd="slow" p14:dur="2000" advTm="17161"/>
    </mc:Choice>
    <mc:Fallback xmlns="">
      <p:transition spd="slow" advTm="17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xmlns="" id="{A0A71594-498F-48AB-A80C-0738DB3DB5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624" y="4715029"/>
            <a:ext cx="7956752" cy="1810160"/>
          </a:xfrm>
          <a:prstGeom prst="rect">
            <a:avLst/>
          </a:prstGeom>
        </p:spPr>
      </p:pic>
      <p:sp>
        <p:nvSpPr>
          <p:cNvPr id="2" name="Title 1">
            <a:extLst>
              <a:ext uri="{FF2B5EF4-FFF2-40B4-BE49-F238E27FC236}">
                <a16:creationId xmlns:a16="http://schemas.microsoft.com/office/drawing/2014/main" xmlns="" id="{E91DF237-1FA7-42C1-89DB-F16D7C3BAC7C}"/>
              </a:ext>
            </a:extLst>
          </p:cNvPr>
          <p:cNvSpPr>
            <a:spLocks noGrp="1"/>
          </p:cNvSpPr>
          <p:nvPr>
            <p:ph type="title"/>
          </p:nvPr>
        </p:nvSpPr>
        <p:spPr>
          <a:xfrm>
            <a:off x="463858" y="307072"/>
            <a:ext cx="7772400" cy="944673"/>
          </a:xfrm>
        </p:spPr>
        <p:txBody>
          <a:bodyPr/>
          <a:lstStyle/>
          <a:p>
            <a:r>
              <a:rPr lang="en-US" dirty="0"/>
              <a:t>Current Project Progress</a:t>
            </a:r>
          </a:p>
        </p:txBody>
      </p:sp>
      <p:sp>
        <p:nvSpPr>
          <p:cNvPr id="3" name="Content Placeholder 2">
            <a:extLst>
              <a:ext uri="{FF2B5EF4-FFF2-40B4-BE49-F238E27FC236}">
                <a16:creationId xmlns:a16="http://schemas.microsoft.com/office/drawing/2014/main" xmlns="" id="{99679B6C-97D2-42AA-9FE8-EBFA2F4959F8}"/>
              </a:ext>
            </a:extLst>
          </p:cNvPr>
          <p:cNvSpPr>
            <a:spLocks noGrp="1"/>
          </p:cNvSpPr>
          <p:nvPr>
            <p:ph idx="1"/>
          </p:nvPr>
        </p:nvSpPr>
        <p:spPr>
          <a:xfrm>
            <a:off x="486137" y="1994085"/>
            <a:ext cx="4641448" cy="4050792"/>
          </a:xfrm>
        </p:spPr>
        <p:txBody>
          <a:bodyPr/>
          <a:lstStyle/>
          <a:p>
            <a:pPr marL="0" indent="0">
              <a:buNone/>
            </a:pPr>
            <a:r>
              <a:rPr lang="en-US" b="1" dirty="0"/>
              <a:t>Goals</a:t>
            </a:r>
          </a:p>
          <a:p>
            <a:r>
              <a:rPr lang="en-US" dirty="0"/>
              <a:t>Develop menus to provide access to software functions to create, open, save, and close a project (experiment);</a:t>
            </a:r>
          </a:p>
          <a:p>
            <a:r>
              <a:rPr lang="en-US" dirty="0"/>
              <a:t>Design a message box to output the run-time information provided by the engine.</a:t>
            </a:r>
          </a:p>
        </p:txBody>
      </p:sp>
      <p:sp>
        <p:nvSpPr>
          <p:cNvPr id="4" name="Rectangle 3">
            <a:extLst>
              <a:ext uri="{FF2B5EF4-FFF2-40B4-BE49-F238E27FC236}">
                <a16:creationId xmlns:a16="http://schemas.microsoft.com/office/drawing/2014/main" xmlns="" id="{6B794C6B-AF11-4333-B93E-42725C75A2AB}"/>
              </a:ext>
            </a:extLst>
          </p:cNvPr>
          <p:cNvSpPr/>
          <p:nvPr/>
        </p:nvSpPr>
        <p:spPr>
          <a:xfrm>
            <a:off x="581624" y="1374190"/>
            <a:ext cx="7451203" cy="461665"/>
          </a:xfrm>
          <a:prstGeom prst="rect">
            <a:avLst/>
          </a:prstGeom>
        </p:spPr>
        <p:txBody>
          <a:bodyPr wrap="square">
            <a:spAutoFit/>
          </a:bodyPr>
          <a:lstStyle/>
          <a:p>
            <a:pPr marL="457200" indent="-457200">
              <a:buFont typeface="+mj-lt"/>
              <a:buAutoNum type="arabicPeriod" startAt="4"/>
            </a:pPr>
            <a:r>
              <a:rPr lang="en-US" sz="2400"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Tool Menu and Message Box: by Faith</a:t>
            </a:r>
          </a:p>
        </p:txBody>
      </p:sp>
      <p:pic>
        <p:nvPicPr>
          <p:cNvPr id="7" name="Content Placeholder 15" descr="A screenshot of a cell phone&#10;&#10;Description automatically generated">
            <a:extLst>
              <a:ext uri="{FF2B5EF4-FFF2-40B4-BE49-F238E27FC236}">
                <a16:creationId xmlns:a16="http://schemas.microsoft.com/office/drawing/2014/main" xmlns="" id="{33152B04-BDC8-42E0-8031-D2E52A42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87345" y="3499561"/>
            <a:ext cx="3983035" cy="1842154"/>
          </a:xfrm>
          <a:prstGeom prst="rect">
            <a:avLst/>
          </a:prstGeom>
        </p:spPr>
      </p:pic>
      <p:pic>
        <p:nvPicPr>
          <p:cNvPr id="6" name="Audio 5">
            <a:hlinkClick r:id="" action="ppaction://media"/>
            <a:extLst>
              <a:ext uri="{FF2B5EF4-FFF2-40B4-BE49-F238E27FC236}">
                <a16:creationId xmlns:a16="http://schemas.microsoft.com/office/drawing/2014/main" xmlns="" id="{D14BBFE6-5E80-4EA1-AEB5-DDD0DBC43F6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88400" y="6502400"/>
            <a:ext cx="203200" cy="203200"/>
          </a:xfrm>
          <a:prstGeom prst="rect">
            <a:avLst/>
          </a:prstGeom>
        </p:spPr>
      </p:pic>
    </p:spTree>
    <p:extLst>
      <p:ext uri="{BB962C8B-B14F-4D97-AF65-F5344CB8AC3E}">
        <p14:creationId xmlns:p14="http://schemas.microsoft.com/office/powerpoint/2010/main" val="1725230880"/>
      </p:ext>
    </p:extLst>
  </p:cSld>
  <p:clrMapOvr>
    <a:masterClrMapping/>
  </p:clrMapOvr>
  <mc:AlternateContent xmlns:mc="http://schemas.openxmlformats.org/markup-compatibility/2006" xmlns:p14="http://schemas.microsoft.com/office/powerpoint/2010/main">
    <mc:Choice Requires="p14">
      <p:transition spd="slow" p14:dur="2000" advTm="23531"/>
    </mc:Choice>
    <mc:Fallback xmlns="">
      <p:transition spd="slow" advTm="23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1733</Words>
  <Application>Microsoft Office PowerPoint</Application>
  <PresentationFormat>On-screen Show (4:3)</PresentationFormat>
  <Paragraphs>193</Paragraphs>
  <Slides>20</Slides>
  <Notes>20</Notes>
  <HiddenSlides>0</HiddenSlides>
  <MMClips>20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Wood Type</vt:lpstr>
      <vt:lpstr>Howard University VIP Team Electromagnetic Virtual Playground</vt:lpstr>
      <vt:lpstr>Electromagnetics (EM)</vt:lpstr>
      <vt:lpstr>EM Theory as a Fundamental Course</vt:lpstr>
      <vt:lpstr>EM Theory IS Difficult</vt:lpstr>
      <vt:lpstr>Our philosophy —————————  Learning in Playing</vt:lpstr>
      <vt:lpstr>The Overarching Goal</vt:lpstr>
      <vt:lpstr>The Status Quo</vt:lpstr>
      <vt:lpstr>EM Virtual Playground</vt:lpstr>
      <vt:lpstr>A Top-Down Design</vt:lpstr>
      <vt:lpstr>Intellectual Merits</vt:lpstr>
      <vt:lpstr>Who cares</vt:lpstr>
      <vt:lpstr>Broader Impact</vt:lpstr>
      <vt:lpstr>Learning Opportunities</vt:lpstr>
      <vt:lpstr>What are the risk</vt:lpstr>
      <vt:lpstr>How much will it Cost</vt:lpstr>
      <vt:lpstr>How long will it take</vt:lpstr>
      <vt:lpstr>Current Project Progress</vt:lpstr>
      <vt:lpstr>Current Project Progress</vt:lpstr>
      <vt:lpstr>Current Project Progress</vt:lpstr>
      <vt:lpstr>Current Project Progress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Howard University VIP Team Electromagnetic Virtual Playground</dc:title>
  <dc:creator>Su Yan</dc:creator>
  <cp:lastModifiedBy>Kim, Charles</cp:lastModifiedBy>
  <cp:revision>5</cp:revision>
  <dcterms:created xsi:type="dcterms:W3CDTF">2019-11-15T21:01:19Z</dcterms:created>
  <dcterms:modified xsi:type="dcterms:W3CDTF">2019-11-18T14:31:38Z</dcterms:modified>
</cp:coreProperties>
</file>